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13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91" d="100"/>
          <a:sy n="191" d="100"/>
        </p:scale>
        <p:origin x="768" y="-5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2023-07-03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2023-07-03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10" Type="http://schemas.openxmlformats.org/officeDocument/2006/relationships/hyperlink" Target="ori.co/multicloud-networking" TargetMode="External"/><Relationship Id="rId11" Type="http://schemas.openxmlformats.org/officeDocument/2006/relationships/hyperlink" Target="zededa.com/products/" TargetMode="External"/><Relationship Id="rId12" Type="http://schemas.openxmlformats.org/officeDocument/2006/relationships/hyperlink" Target="https://www.stengg.com/en/digital-tech/data-science-analytics-and-ai/video-analytics/" TargetMode="External"/><Relationship Id="rId13" Type="http://schemas.openxmlformats.org/officeDocument/2006/relationships/hyperlink" Target="https://www.stengg.com/en/digital-tech/data-science-analytics-and-ai/edge-analytics/" TargetMode="External"/><Relationship Id="rId2" Type="http://schemas.openxmlformats.org/officeDocument/2006/relationships/slideLayout" Target="../slideLayouts/slideLayout5.xml"/><Relationship Id="rId3" Type="http://schemas.openxmlformats.org/officeDocument/2006/relationships/hyperlink" Target="https://explodingtopics.com/blog/corporate-cloud-data" TargetMode="External"/><Relationship Id="rId4" Type="http://schemas.openxmlformats.org/officeDocument/2006/relationships/hyperlink" Target="www.cengn.ca/services/commercialization-services/smart-agriculture-program/" TargetMode="External"/><Relationship Id="rId5" Type="http://schemas.openxmlformats.org/officeDocument/2006/relationships/hyperlink" Target="www.cloudflare.com/application-services/" TargetMode="External"/><Relationship Id="rId6" Type="http://schemas.openxmlformats.org/officeDocument/2006/relationships/hyperlink" Target="vercel.com/docs/concepts/edge-network/overview" TargetMode="External"/><Relationship Id="rId7" Type="http://schemas.openxmlformats.org/officeDocument/2006/relationships/hyperlink" Target="www.iothub.com.au/news/chevron-scales-up-industrial-iot-pilot-513758" TargetMode="External"/><Relationship Id="rId8" Type="http://schemas.openxmlformats.org/officeDocument/2006/relationships/hyperlink" Target="https://www.datacenterknowledge.com/microsoft/how-microsoft-extending-its-cloud-chevron-s-oil-fields" TargetMode="External"/><Relationship Id="rId9" Type="http://schemas.openxmlformats.org/officeDocument/2006/relationships/hyperlink" Target="www.lepoint.fr/services/menta-le-leader-europeen-de-la-reprogrammation-hardware-embarquee-28-03-2022-2469874_4345.php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t>Edge computing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t>À la merci de tous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4786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0197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4106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4162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89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7214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45" y="179695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2211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86278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2542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28556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8545" y="491726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2268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8C0D8D95-74FB-724D-7DF9-7BEA9738C7C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8544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https://explodingtopics.com/blog/corporate-cloud-data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www.cengn.ca/services/commercialization-services/smart-agriculture-program/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www.cloudflare.com/application-services/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vercel.com/docs/concepts/edge-network/overview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www.iothub.com.au/news/chevron-scales-up-industrial-iot-pilot-513758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https://www.datacenterknowledge.com/microsoft/how-microsoft-extending-its-cloud-chevron-s-oil-fields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www.lepoint.fr/services/menta-le-leader-europeen-de-la-reprogrammation-hardware-embarquee-28-03-2022-2469874_4345.php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ori.co/multicloud-networking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zededa.com/products/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https://www.stengg.com/en/digital-tech/data-science-analytics-and-ai/video-analytics/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https://www.stengg.com/en/digital-tech/data-science-analytics-and-ai/edge-analytics/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&lt;banner&gt;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53</TotalTime>
  <Words>1408</Words>
  <Application>Microsoft Macintosh PowerPoint</Application>
  <PresentationFormat>Format Lettre (8,5 x 11 po)</PresentationFormat>
  <Paragraphs>72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Thème Office</vt:lpstr>
      <vt:lpstr>Présentation PowerPoint</vt:lpstr>
      <vt:lpstr>Canada</vt:lpstr>
      <vt:lpstr>France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9</cp:revision>
  <dcterms:created xsi:type="dcterms:W3CDTF">2023-06-10T19:02:08Z</dcterms:created>
  <dcterms:modified xsi:type="dcterms:W3CDTF">2023-07-04T02:08:52Z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