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2023-07-12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2999881"/>
            <a:ext cx="6530975" cy="3132557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pic>
        <p:nvPicPr>
          <p:cNvPr id="5" name="Image 4" descr="Une image contenant Police, symbole, logo, conception&#10;&#10;Description générée automatiquement">
            <a:extLst>
              <a:ext uri="{FF2B5EF4-FFF2-40B4-BE49-F238E27FC236}">
                <a16:creationId xmlns:a16="http://schemas.microsoft.com/office/drawing/2014/main" id="{BB70BBF6-B90C-C988-0DE8-D317656699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2" y="147910"/>
            <a:ext cx="1348248" cy="80292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205069"/>
            <a:ext cx="6567054" cy="546606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6850385"/>
            <a:ext cx="6530975" cy="214570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150408"/>
            <a:ext cx="6567054" cy="5437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841138"/>
            <a:ext cx="6567054" cy="815245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47155"/>
            <a:ext cx="6557819" cy="51672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752173"/>
            <a:ext cx="3168073" cy="783131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727122"/>
            <a:ext cx="3168072" cy="783131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17654"/>
            <a:ext cx="6567054" cy="94788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114621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2232068"/>
            <a:ext cx="3230472" cy="669899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1146217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2232068"/>
            <a:ext cx="3242972" cy="669899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1"/>
            <a:ext cx="6557819" cy="62475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5252" y="1203960"/>
            <a:ext cx="6507493" cy="773807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43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2023-07-12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8" r:id="rId5"/>
    <p:sldLayoutId id="2147483660" r:id="rId6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707F7AA5-6E3D-AD77-398A-BE53CDF6C3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A" dirty="0"/>
              <a:t>&lt;</a:t>
            </a:r>
            <a:r>
              <a:rPr lang="fr-CA" dirty="0" err="1"/>
              <a:t>title</a:t>
            </a:r>
            <a:r>
              <a:rPr lang="fr-CA" dirty="0"/>
              <a:t>&gt;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D77B2D0-6F7A-4663-8C65-F7DDA05951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3DE81AAE-15C9-CBC0-AB41-C5EEFD6E2D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CA" dirty="0"/>
              <a:t>&lt;</a:t>
            </a:r>
            <a:r>
              <a:rPr lang="fr-CA" dirty="0" err="1"/>
              <a:t>subtitle</a:t>
            </a:r>
            <a:r>
              <a:rPr lang="fr-CA" dirty="0"/>
              <a:t>&gt;</a:t>
            </a:r>
          </a:p>
        </p:txBody>
      </p:sp>
      <p:sp>
        <p:nvSpPr>
          <p:cNvPr id="16" name="Titre 15">
            <a:extLst>
              <a:ext uri="{FF2B5EF4-FFF2-40B4-BE49-F238E27FC236}">
                <a16:creationId xmlns:a16="http://schemas.microsoft.com/office/drawing/2014/main" id="{BD9AAE16-B73A-D858-F17D-47FE778F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&lt;banner&gt;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308C9-B187-9F32-110B-1A1B89D3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&lt;</a:t>
            </a:r>
            <a:r>
              <a:rPr lang="fr-FR" dirty="0" err="1"/>
              <a:t>source_banner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17836FF2-443C-DD1C-FB6F-D9F998B642E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0181" y="1452518"/>
            <a:ext cx="6557819" cy="5232169"/>
          </a:xfrm>
          <a:prstGeom prst="rect">
            <a:avLst/>
          </a:prstGeom>
        </p:spPr>
        <p:txBody>
          <a:bodyPr lIns="91440" tIns="45720" rIns="91440" bIns="45720" numCol="2" anchor="t">
            <a:noAutofit/>
          </a:bodyPr>
          <a:lstStyle>
            <a:lvl1pPr marL="128585" indent="-128585" algn="l" defTabSz="514337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fr-F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 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9554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" id="{98E3EF8D-3AE1-4F3E-AD2C-1157F892F0CB}" vid="{FBFA307E-815D-455B-B929-8562E51AC0D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5BB609-F779-4F94-8F0F-E58FEFAE2A71}">
  <ds:schemaRefs>
    <ds:schemaRef ds:uri="http://schemas.microsoft.com/office/2006/metadata/properties"/>
    <ds:schemaRef ds:uri="http://schemas.microsoft.com/office/infopath/2007/PartnerControls"/>
    <ds:schemaRef ds:uri="81c9f6d7-38be-4b6f-ac7a-53278e4778cd"/>
    <ds:schemaRef ds:uri="562370e7-b28b-48b8-b232-8034dde365ed"/>
  </ds:schemaRefs>
</ds:datastoreItem>
</file>

<file path=customXml/itemProps2.xml><?xml version="1.0" encoding="utf-8"?>
<ds:datastoreItem xmlns:ds="http://schemas.openxmlformats.org/officeDocument/2006/customXml" ds:itemID="{E7602958-60E1-487C-ACC9-EB76AC6FDB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8F2A6D-7532-4406-AC95-24F2E6432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</TotalTime>
  <Words>165</Words>
  <Application>Microsoft Macintosh PowerPoint</Application>
  <PresentationFormat>Format Lettre (8,5 x 11 po)</PresentationFormat>
  <Paragraphs>54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&lt;banner&gt;</vt:lpstr>
      <vt:lpstr>&lt;source_banner&gt;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&lt;banner&gt;</dc:title>
  <dc:creator>Arnaud Tremblay 01</dc:creator>
  <cp:lastModifiedBy>Arnaud Tremblay 01</cp:lastModifiedBy>
  <cp:revision>1</cp:revision>
  <dcterms:created xsi:type="dcterms:W3CDTF">2023-07-12T17:49:16Z</dcterms:created>
  <dcterms:modified xsi:type="dcterms:W3CDTF">2023-07-12T17:52:21Z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</Properties>
</file>