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/>
              <a:t>banner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5760"/>
            <a:ext cx="6858000" cy="846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0" y="1742128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7888"/>
            <a:ext cx="6858000" cy="1050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vraiment un super beau pays! La France est vraiment un super beau pays! La France</a:t>
            </a:r>
            <a:br/>
            <a:r>
              <a:t>est vraiment un super beau pays! La France est vraiment un super beau pays! La France est</a:t>
            </a:r>
            <a:br/>
            <a:r>
              <a:t>vraiment un super beau pays! La France est vraiment un super beau pays! La France est vraiment un</a:t>
            </a:r>
            <a:br/>
            <a:r>
              <a:t>super beau pays! La France est vraiment un super beau pays! La France est vraiment un super beau</a:t>
            </a:r>
            <a:br/>
            <a:r>
              <a:t>pays! La France est vraiment un super beau pays! La France est vraiment un super beau pays! La</a:t>
            </a:r>
            <a:br/>
            <a:r>
              <a:t>France est vraiment un super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17335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Australie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88350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495804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10804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581825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Kenya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233258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140712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Belgique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555712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13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3</cp:revision>
  <dcterms:created xsi:type="dcterms:W3CDTF">2023-06-10T19:02:08Z</dcterms:created>
  <dcterms:modified xsi:type="dcterms:W3CDTF">2023-06-20T14:54:00Z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