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11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2023-06-21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2023-06-21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rPr lang="fr-CA" sz="2000" dirty="0"/>
              <a:t>Titre </a:t>
            </a:r>
            <a:r>
              <a:rPr lang="fr-CA" sz="2000"/>
              <a:t>de l’article</a:t>
            </a:r>
            <a:endParaRPr lang="fr-CA" sz="2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rPr lang="fr-CA" sz="1100" dirty="0"/>
              <a:t>Sous-titre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11500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France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545" y="530000"/>
            <a:ext cx="6858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95760"/>
            <a:ext cx="6858000" cy="8463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La France est un beau pays! La France est un beau pays! La France est un beau pays! La France est</a:t>
            </a:r>
            <a:br/>
            <a:r>
              <a:t>un beau pays! La France est un beau pays! La France est un beau pays! La France est un beau pays!</a:t>
            </a:r>
            <a:br/>
            <a:r>
              <a:t>La France est un beau pays! La France est un beau pays! La France est un beau pays! La France est</a:t>
            </a:r>
            <a:br/>
            <a:r>
              <a:t>un beau pays! La France est un beau pays! La France est un beau pays! La France est un beau pays!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38545" y="1742128"/>
            <a:ext cx="6858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07888"/>
            <a:ext cx="6858000" cy="10504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La France est vraiment un super beau pays! La France est vraiment un super beau pays! La France</a:t>
            </a:r>
            <a:br/>
            <a:r>
              <a:t>est vraiment un super beau pays! La France est vraiment un super beau pays! La France est</a:t>
            </a:r>
            <a:br/>
            <a:r>
              <a:t>vraiment un super beau pays! La France est vraiment un super beau pays! La France est vraiment un</a:t>
            </a:r>
            <a:br/>
            <a:r>
              <a:t>super beau pays! La France est vraiment un super beau pays! La France est vraiment un super beau</a:t>
            </a:r>
            <a:br/>
            <a:r>
              <a:t>pays! La France est vraiment un super beau pays! La France est vraiment un super beau pays! La</a:t>
            </a:r>
            <a:br/>
            <a:r>
              <a:t>France est vraiment un super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317335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Australie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88350"/>
            <a:ext cx="6858000" cy="9385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L'allemagne est une³ beau pays! L'allemagne est une³ beau pays! L'allemagne est une³ beau pays!</a:t>
            </a:r>
            <a:br/>
            <a:r>
              <a:t>L'allemagne est une³ beau pays! L'allemagne est une³ beau pays! L'allemagne est une³ beau pays!</a:t>
            </a:r>
            <a:br/>
            <a:r>
              <a:t>L'allemagne est une³ beau pays! L'allemagne est une³ beau pays! L'allemagne est une³ beau pays!</a:t>
            </a:r>
            <a:br/>
            <a:r>
              <a:t>L'allemagne est une³ beau pays! L'allemagne est une³ beau pays! L'allemagne est une³ beau pays!</a:t>
            </a:r>
            <a:br/>
            <a:r>
              <a:t>L'allemagne est une³ beau pays! L'allemagne est une³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54189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Canada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56890"/>
            <a:ext cx="6858000" cy="13072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Le Canada de magne est un superbe de beau pays! Le Canada de magne est un superbe de beau pays!</a:t>
            </a:r>
            <a:br/>
            <a:r>
              <a:t>Le Canada de magne est un superbe de beau pays! Le Canada de magne est un superbe de beau pays!</a:t>
            </a:r>
            <a:br/>
            <a:r>
              <a:t>Le Canada de magne est un superbe de beau pays! Le Canada de magne est un superbe de beau pays!</a:t>
            </a:r>
            <a:br/>
            <a:r>
              <a:t>Le Canada de magne est un superbe de beau pays! Le Canada de magne est un superbe de beau pays!</a:t>
            </a:r>
            <a:br/>
            <a:r>
              <a:t>Le Canada de magne est un superbe de beau pays! Le Canada de magne est un superbe de beau pays!</a:t>
            </a:r>
            <a:br/>
            <a:r>
              <a:t>Le Canada de magne est un superbe de beau pays! Le Canada de magne est un superbe de beau pays!</a:t>
            </a:r>
            <a:br/>
            <a:r>
              <a:t>Le Canada de magne est un superbe de beau pays! Le Canada de magne est un superbe de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6279116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Kenya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694116"/>
            <a:ext cx="6858000" cy="12380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Le Kenya de magne est un vraiment beau pays! Le Kenya de magne est un vraiment beau pays! Le</a:t>
            </a:r>
            <a:br/>
            <a:r>
              <a:t>Kenya de magne est un vraiment beau pays! Le Kenya de magne est un vraiment beau pays! Le Kenya</a:t>
            </a:r>
            <a:br/>
            <a:r>
              <a:t>de magne est un vraiment beau pays! Le Kenya de magne est un vraiment beau pays! Le Kenya de</a:t>
            </a:r>
            <a:br/>
            <a:r>
              <a:t>magne est un vraiment beau pays! Le Kenya de magne est un vraiment beau pays! Le Kenya de magne</a:t>
            </a:r>
            <a:br/>
            <a:r>
              <a:t>est un vraiment beau pays! Le Kenya de magne est un vraiment beau pays! Le Kenya de magne est un</a:t>
            </a:r>
            <a:br/>
            <a:r>
              <a:t>vraiment beau pays! Le Kenya de magne est un vraiment beau pays! Le Kenya de magne est un</a:t>
            </a:r>
            <a:br/>
            <a:r>
              <a:t>vraiment beau pays! Le Kenya de magne est un vraiment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7947213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Belgique</a:t>
            </a:r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12380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La Belgique est un beau pays! j'y suis allé. La Belgique est un beau pays! j'y suis allé. La</a:t>
            </a:r>
            <a:br/>
            <a:r>
              <a:t>Belgique est un beau pays! j'y suis allé. La Belgique est un beau pays! j'y suis allé. La</a:t>
            </a:r>
            <a:br/>
            <a:r>
              <a:t>Belgique est un beau pays! j'y suis allé. La Belgique est un beau pays! j'y suis allé. La</a:t>
            </a:r>
            <a:br/>
            <a:r>
              <a:t>Belgique est un beau pays! j'y suis allé. La Belgique est un beau pays! j'y suis allé. La</a:t>
            </a:r>
            <a:br/>
            <a:r>
              <a:t>Belgique est un beau pays! j'y suis allé. La Belgique est un beau pays! j'y suis allé. La</a:t>
            </a:r>
            <a:br/>
            <a:r>
              <a:t>Belgique est un beau pays! j'y suis allé. La Belgique est un beau pays! j'y suis allé. La</a:t>
            </a:r>
            <a:br/>
            <a:r>
              <a:t>Belgique est un beau pays! j'y suis allé. La Belgique est un beau pays! j'y suis allé.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1</TotalTime>
  <Words>17</Words>
  <Application>Microsoft Macintosh PowerPoint</Application>
  <PresentationFormat>Format Lettre (8,5 x 11 po)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&lt;banner&gt;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4</cp:revision>
  <dcterms:created xsi:type="dcterms:W3CDTF">2023-06-10T19:02:08Z</dcterms:created>
  <dcterms:modified xsi:type="dcterms:W3CDTF">2023-06-22T01:43:19Z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