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000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604786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01978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4106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04162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638289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7214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000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79695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2211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86278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25423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28556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491726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2268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1</TotalTime>
  <Words>17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4</cp:revision>
  <dcterms:created xsi:type="dcterms:W3CDTF">2023-06-10T19:02:08Z</dcterms:created>
  <dcterms:modified xsi:type="dcterms:W3CDTF">2023-06-22T01:43:19Z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