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11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2023-06-28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2023-06-28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t>ihueow fbreuw ew fuyer dewq dbhewqf hueqw qfewq j3 few,qfew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t>ihueow fbrfeue ejw fewjqhla lq wqf hueqw qfewq j3 few,qfew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150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Canada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0000"/>
            <a:ext cx="6858000" cy="2059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CENGN, une organisation basée à Ottawa, possède une serre intelligente en Ontario qui utilise</a:t>
            </a:r>
            <a:br/>
            <a:r>
              <a:t>l’Internet des objets pour s’automatiser, servant de laboratoire pour que les compagnies œuvrant</a:t>
            </a:r>
            <a:br/>
            <a:r>
              <a:t>dans le domaine des technologies de l’agriculture puissent prototyper². L’infrastructure récolte</a:t>
            </a:r>
            <a:br/>
            <a:r>
              <a:t>constamment des données comme l’humidité, la température et des images provenant d’objets</a:t>
            </a:r>
            <a:br/>
            <a:r>
              <a:t>connectés. Le CENGN utilise l’informatique de périphérie pour traiter ces données sur des</a:t>
            </a:r>
            <a:br/>
            <a:r>
              <a:t>serveurs mis en place directement sur le site de la serre. Les serveurs utilisent ces données</a:t>
            </a:r>
            <a:br/>
            <a:r>
              <a:t>pour prendre une décision et renvoie une réponse aux objets connectés en conséquence. Malgré que</a:t>
            </a:r>
            <a:br/>
            <a:r>
              <a:t>ce ne soit qu’un prototype, l’organisation croit que les futures serres intelligentes utiliseront</a:t>
            </a:r>
            <a:br/>
            <a:r>
              <a:t>l’informatique de périphérie plutôt que d’utiliser un fournisseur infonuagique certainement situé</a:t>
            </a:r>
            <a:br/>
            <a:r>
              <a:t>plus loin géographiquement. Au lieu que les données fassent des aller-retours sur de longues</a:t>
            </a:r>
            <a:br/>
            <a:r>
              <a:t>distances, cela fait en sorte que les données provenant des capteurs de la serre ont une très</a:t>
            </a:r>
            <a:br/>
            <a:r>
              <a:t>petite distance à parcourir avant d’être analysés, donc une plus petite latence et une</a:t>
            </a:r>
            <a:br/>
            <a:r>
              <a:t>utilisation moins gourmande du réseau.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2604786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États-Unis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3019786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Technologies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294106"/>
            <a:ext cx="6858000" cy="17100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Cloudflare est une entreprise américaine qui offre des services de sécurité pour les sites web³.</a:t>
            </a:r>
            <a:br/>
            <a:r>
              <a:t>Les entreprises voulant un site web fiable et non-vulnérable, mais ne voulant pas s’occuper de</a:t>
            </a:r>
            <a:br/>
            <a:r>
              <a:t>toute la maintenance, utilisent Cloudflare. Ce service se place entre les utilisateurs et le site</a:t>
            </a:r>
            <a:br/>
            <a:r>
              <a:t>web et peut répartir les requêtes, s’assurant de ne pas surcharger le site en question. Si un</a:t>
            </a:r>
            <a:br/>
            <a:r>
              <a:t>utilisateur est au Québec et que le site web est hébergé à Londres, l’utilisateur va en premier</a:t>
            </a:r>
            <a:br/>
            <a:r>
              <a:t>devoir passer par le serveur de Cloudflare avant d’accéder au site web. Cela offre une protection</a:t>
            </a:r>
            <a:br/>
            <a:r>
              <a:t>au site, mais ajoute aussi une étape intermédiaire qui augmente la distance que doit parcourir</a:t>
            </a:r>
            <a:br/>
            <a:r>
              <a:t>les données et peut faire doubler le temps de chargement. Pour remédier à cela, Cloudflare a un</a:t>
            </a:r>
            <a:br/>
            <a:r>
              <a:t>réseau de serveurs périphériques à plusieurs endroits dans le monde, ce qui veut dire qu’il y a</a:t>
            </a:r>
            <a:br/>
            <a:r>
              <a:t>toujours un serveur à proximité de l’utilisateur. De cette manière, la latence est minimisée.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004162"/>
            <a:ext cx="6858000" cy="1378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L’informatique de périphérie est aussi utilisée par des solutions d’hébergement de sites web.</a:t>
            </a:r>
            <a:br/>
            <a:r>
              <a:t>Vercel est un hébergeur de sites web qui offre la possibilité de déployer son site sur plusieurs</a:t>
            </a:r>
            <a:br/>
            <a:r>
              <a:t>lieux géographiques en même temps. En effet, grâce à son “Edge Network”⁴, Vercel déploie les</a:t>
            </a:r>
            <a:br/>
            <a:r>
              <a:t>sites web de ses clients sur différents serveurs dans le monde. L’avantage est que si un</a:t>
            </a:r>
            <a:br/>
            <a:r>
              <a:t>utilisateur veut se connecter au site, il va se connecter au serveur le plus rapproché.</a:t>
            </a:r>
            <a:br/>
            <a:r>
              <a:t>Traditionnellement, un site web hébergé à un seul endroit ne pouvait pas offrir le même temps de</a:t>
            </a:r>
            <a:br/>
            <a:r>
              <a:t>chargement à tout le monde dépendamment de la position géographique des utilisateurs, mais avec</a:t>
            </a:r>
            <a:br/>
            <a:r>
              <a:t>l’informatique de périphérie, Vercel peut garantir un court temps de chargement peu importe</a:t>
            </a:r>
            <a:br/>
            <a:r>
              <a:t>l’emplacement.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545" y="6382894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Industriel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57214"/>
            <a:ext cx="6858000" cy="22170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Chevron, une compagnie dans l’industrie du pétrole, utilise l’informatique de périphérie pour</a:t>
            </a:r>
            <a:br/>
            <a:r>
              <a:t>plusieurs tâches. En effet, dû à ses opérations dans plusieurs endroits dans le monde, l’Internet</a:t>
            </a:r>
            <a:br/>
            <a:r>
              <a:t>n’est pas toujours facile d’accès. Par exemple, la compagnie possède des installations au large</a:t>
            </a:r>
            <a:br/>
            <a:r>
              <a:t>de la mer, les rendant très éloignées. Il est donc très approprié que les installations éloignées</a:t>
            </a:r>
            <a:br/>
            <a:r>
              <a:t>aient leurs propres serveurs sur place. Effectivement, leurs plateformes pétrolières collectent</a:t>
            </a:r>
            <a:br/>
            <a:r>
              <a:t>beaucoup de données provenant de capteurs qui surveillent la qualité de la machinerie⁵. Certains</a:t>
            </a:r>
            <a:br/>
            <a:r>
              <a:t>capteurs surveillent du matériel critique afin notamment d’assurer que la pression dans les</a:t>
            </a:r>
            <a:br/>
            <a:r>
              <a:t>tuyaux n’est pas trop élevée. Si ces capteurs détectent quelque chose d’anormal, il faut qu’ils</a:t>
            </a:r>
            <a:br/>
            <a:r>
              <a:t>agissent rapidement. Avoir des serveurs sur place leur permet de réduire la latence au maximum.</a:t>
            </a:r>
            <a:br/>
            <a:r>
              <a:t>En plus, ils sauvent beaucoup de bande passante, donc aussi de l’argent. Comme la compagnie opère</a:t>
            </a:r>
            <a:br/>
            <a:r>
              <a:t>dans différents pays, cela facilite aussi la conformité avec les lois sur la résidence des</a:t>
            </a:r>
            <a:br/>
            <a:r>
              <a:t>données de chaque pays⁶. Les données peuvent être traitées sur place de manière conforme aux lois</a:t>
            </a:r>
            <a:br/>
            <a:r>
              <a:t>du pays dans lequel les données sont collectées, avant d’être envoyées aux serveurs du siège</a:t>
            </a:r>
            <a:br/>
            <a:r>
              <a:t>social de Chevron.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50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France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30000"/>
            <a:ext cx="6858000" cy="13519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Menta est une compagnie qui se spécialise dans les puces reprogrammables. C’est-à-dire des</a:t>
            </a:r>
            <a:br/>
            <a:r>
              <a:t>microprocesseurs avec une circuiterie modifiable même après la fabrication. La compagnie croit</a:t>
            </a:r>
            <a:br/>
            <a:r>
              <a:t>que l’informatique de périphérie nécessitera des machines avec microprocesseurs personnalisés⁷.</a:t>
            </a:r>
            <a:br/>
            <a:r>
              <a:t>En effet, les serveurs qui analysent les données à proximité de leur source, ont souvent une</a:t>
            </a:r>
            <a:br/>
            <a:r>
              <a:t>tâche très spécifique et traitent les données de manière différente en fonction de ce que veut la</a:t>
            </a:r>
            <a:br/>
            <a:r>
              <a:t>compagnie. Comme les microprocesseurs traditionnels tout usage ne sont pas nécessairement</a:t>
            </a:r>
            <a:br/>
            <a:r>
              <a:t>optimisés pour cette tâche, Menta offre la possibilité de programmer une puce pour qu’elle soit</a:t>
            </a:r>
            <a:br/>
            <a:r>
              <a:t>le plus adaptée pour la tâche qu’elle exécute et que le processus soit plus efficace.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796958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Royaume-Uni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221195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Infonuagique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86278"/>
            <a:ext cx="6858000" cy="7679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Ori Industries est une compagnie qui se spécialise dans les services infonuagiques. La compagnie</a:t>
            </a:r>
            <a:br/>
            <a:r>
              <a:t>propose une solution pour déployer une application sur différent fournisseur infonuagique</a:t>
            </a:r>
            <a:br/>
            <a:r>
              <a:t>(Google, Amazon, Azure), en même temps⁸. Cela leur permet d’offrir un réseau périphérique encore</a:t>
            </a:r>
            <a:br/>
            <a:r>
              <a:t>plus vaste, car ils ne dépendent pas de la localisation des centres de données d’un fournisseur</a:t>
            </a:r>
            <a:br/>
            <a:r>
              <a:t>en particulier.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3254236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Internet des objets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28556"/>
            <a:ext cx="6858000" cy="1373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Une autre compagnie britannique se spécialisant dans l’informatique de périphérie est Zededa.</a:t>
            </a:r>
            <a:br/>
            <a:r>
              <a:t>C'est une plateforme SaaS pour gérer un réseau de machines périphériques à grande échelle⁹. Par</a:t>
            </a:r>
            <a:br/>
            <a:r>
              <a:t>exemple, une compagnie qui possède plusieurs infrastructures et qui a un serveur dans chacune de</a:t>
            </a:r>
            <a:br/>
            <a:r>
              <a:t>celles-ci, peut facilement surveiller ses serveurs à partir de l’interface de Zededa. Le logiciel</a:t>
            </a:r>
            <a:br/>
            <a:r>
              <a:t>permet de facilement détecter s’il y a des problèmes avec une des infrastructures, de s’assurer</a:t>
            </a:r>
            <a:br/>
            <a:r>
              <a:t>que tous les points d’accès sont sécurisés, et même de pouvoir mettre à jour les logiciels</a:t>
            </a:r>
            <a:br/>
            <a:r>
              <a:t>exécutés sur les machines périphériques. Zededa évite ainsi de devoir aller physiquement</a:t>
            </a:r>
            <a:br/>
            <a:r>
              <a:t>maintenir les serveurs, qui peuvent parfois être localisés dans des endroits difficiles d’accès.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4917268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Singapour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332268"/>
            <a:ext cx="6858000" cy="16280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ST Engineering, une compagnie de Singapour offrant des services dans le domaine de la sécurité</a:t>
            </a:r>
            <a:br/>
            <a:r>
              <a:t>pour les agences et les gouvernements, notamment des modèles d’intelligence artificielle pour de</a:t>
            </a:r>
            <a:br/>
            <a:r>
              <a:t>la reconnaissance faciale, de la détection de comportements anormales, et plus encore¹⁰. Leur</a:t>
            </a:r>
            <a:br/>
            <a:r>
              <a:t>service inclut la possibilité d’intégrer l’informatique de périphérie et de faire tourner leur</a:t>
            </a:r>
            <a:br/>
            <a:r>
              <a:t>logiciel d’intelligence artificielle sur des systèmes embarquées (appareil électronique</a:t>
            </a:r>
            <a:br/>
            <a:r>
              <a:t>spécialisé pour effectuer une tâche)¹¹. Cela permet par exemple de récupérer le flux d’une caméra</a:t>
            </a:r>
            <a:br/>
            <a:r>
              <a:t>de surveillance et de l’envoyé sur un ordinateur, et c’est ce même ordinateur qui exécutera le</a:t>
            </a:r>
            <a:br/>
            <a:r>
              <a:t>modèle d’IA de reconnaissance faciale. Les données de la caméra n’ont donc même pas besoin de</a:t>
            </a:r>
            <a:br/>
            <a:r>
              <a:t>passer par Internet, elles sont directement traitées sur place. Ce système a l’avantage de</a:t>
            </a:r>
            <a:br/>
            <a:r>
              <a:t>fonctionner sans connexion à un réseau, et n’a aucune latence.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2</TotalTime>
  <Words>19</Words>
  <Application>Microsoft Macintosh PowerPoint</Application>
  <PresentationFormat>Format Lettre (8,5 x 11 po)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&lt;banner&gt;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5</cp:revision>
  <dcterms:created xsi:type="dcterms:W3CDTF">2023-06-10T19:02:08Z</dcterms:created>
  <dcterms:modified xsi:type="dcterms:W3CDTF">2023-06-28T23:26:45Z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