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1</TotalTime>
  <Words>17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4</cp:revision>
  <dcterms:created xsi:type="dcterms:W3CDTF">2023-06-10T19:02:08Z</dcterms:created>
  <dcterms:modified xsi:type="dcterms:W3CDTF">2023-06-22T01:43:19Z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