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11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2023-06-21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45" y="530000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5760"/>
            <a:ext cx="6858000" cy="846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France est un beau pays! La France est un beau pays! La France est un beau pays! La France est</a:t>
            </a:r>
            <a:br/>
            <a:r>
              <a:t>un beau pays! La France est un beau pays! La France est un beau pays! La France est un beau pays!</a:t>
            </a:r>
            <a:br/>
            <a:r>
              <a:t>La France est un beau pays! La France est un beau pays! La France est un beau pays! La France est</a:t>
            </a:r>
            <a:br/>
            <a:r>
              <a:t>un beau pays! La France est un beau pays! La France est un beau pays! La France est un beau pays!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38545" y="1742128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07888"/>
            <a:ext cx="6858000" cy="1050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France est vraiment un super beau pays! La France est vraiment un super beau pays! La France</a:t>
            </a:r>
            <a:br/>
            <a:r>
              <a:t>est vraiment un super beau pays! La France est vraiment un super beau pays! La France est</a:t>
            </a:r>
            <a:br/>
            <a:r>
              <a:t>vraiment un super beau pays! La France est vraiment un super beau pays! La France est vraiment un</a:t>
            </a:r>
            <a:br/>
            <a:r>
              <a:t>super beau pays! La France est vraiment un super beau pays! La France est vraiment un super beau</a:t>
            </a:r>
            <a:br/>
            <a:r>
              <a:t>pays! La France est vraiment un super beau pays! La France est vraiment un super beau pays! La</a:t>
            </a:r>
            <a:br/>
            <a:r>
              <a:t>France est vraiment un super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17335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Australie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88350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495804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10804"/>
            <a:ext cx="6858000" cy="1307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623303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Kenya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48030"/>
            <a:ext cx="6858000" cy="12380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Le Kenya de magne est un vraiment beau pays! Le Kenya de magne est un vraiment beau pays! Le</a:t>
            </a:r>
            <a:br/>
            <a:r>
              <a:t>Kenya de magne est un vraiment beau pays! Le Kenya de magne est un vraiment beau pays! Le Kenya</a:t>
            </a:r>
            <a:br/>
            <a:r>
              <a:t>de magne est un vraiment beau pays! Le Kenya de magne est un vraiment beau pays! Le Kenya de</a:t>
            </a:r>
            <a:br/>
            <a:r>
              <a:t>magne est un vraiment beau pays! Le Kenya de magne est un vraiment beau pays! Le Kenya de magne</a:t>
            </a:r>
            <a:br/>
            <a:r>
              <a:t>est un vraiment beau pays! Le Kenya de magne est un vraiment beau pays! Le Kenya de magne est un</a:t>
            </a:r>
            <a:br/>
            <a:r>
              <a:t>vraiment beau pays! Le Kenya de magne est un vraiment beau pays! Le Kenya de magne est un</a:t>
            </a:r>
            <a:br/>
            <a:r>
              <a:t>vraiment beau pays! Le Kenya de magne est un vraiment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7901127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Belgique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2380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Belgique est un beau pays! j'y suis allé. La Belgique est un beau pays! j'y suis allé. La</a:t>
            </a:r>
            <a:br/>
            <a:r>
              <a:t>Belgique est un beau pays! j'y suis allé. La Belgique est un beau pays! j'y suis allé. La</a:t>
            </a:r>
            <a:br/>
            <a:r>
              <a:t>Belgique est un beau pays! j'y suis allé. La Belgique est un beau pays! j'y suis allé. La</a:t>
            </a:r>
            <a:br/>
            <a:r>
              <a:t>Belgique est un beau pays! j'y suis allé. La Belgique est un beau pays! j'y suis allé. La</a:t>
            </a:r>
            <a:br/>
            <a:r>
              <a:t>Belgique est un beau pays! j'y suis allé. La Belgique est un beau pays! j'y suis allé. La</a:t>
            </a:r>
            <a:br/>
            <a:r>
              <a:t>Belgique est un beau pays! j'y suis allé. La Belgique est un beau pays! j'y suis allé. La</a:t>
            </a:r>
            <a:br/>
            <a:r>
              <a:t>Belgique est un beau pays! j'y suis allé. La Belgique est un beau pays! j'y suis allé.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1</TotalTime>
  <Words>17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4</cp:revision>
  <dcterms:created xsi:type="dcterms:W3CDTF">2023-06-10T19:02:08Z</dcterms:created>
  <dcterms:modified xsi:type="dcterms:W3CDTF">2023-06-22T01:43:19Z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