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0" r:id="rId6"/>
  </p:sldIdLst>
  <p:sldSz cx="6858000" cy="9144000" type="letter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7C5B4"/>
    <a:srgbClr val="47929C"/>
    <a:srgbClr val="418998"/>
    <a:srgbClr val="499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4" d="100"/>
          <a:sy n="84" d="100"/>
        </p:scale>
        <p:origin x="3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74B503-46EA-FEF2-54E4-B0BD96FD00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63195" y="182030"/>
            <a:ext cx="6531610" cy="274446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C037B1-0E01-E1A0-EEC2-E8C06C79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1265" y="2615892"/>
            <a:ext cx="1543050" cy="257956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2023-06-17</a:t>
            </a:fld>
            <a:endParaRPr lang="fr-CA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EAD9BD2-37D2-3693-705E-9A6B46B909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4497" y="1380242"/>
            <a:ext cx="3610852" cy="797759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CA" dirty="0"/>
              <a:t>Cliquer pour insérer le titre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FB32FAB-4E92-9944-9E63-E89A459F71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195" y="1154867"/>
            <a:ext cx="2527995" cy="225375"/>
          </a:xfrm>
        </p:spPr>
        <p:txBody>
          <a:bodyPr>
            <a:normAutofit/>
          </a:bodyPr>
          <a:lstStyle>
            <a:lvl1pPr marL="0" indent="0" algn="l">
              <a:buNone/>
              <a:defRPr sz="1125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dirty="0"/>
              <a:t># de l’article</a:t>
            </a:r>
            <a:endParaRPr lang="fr-CA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47758C8-3AF0-5B34-23C4-61EBFFB4B7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4497" y="2243511"/>
            <a:ext cx="3610852" cy="319730"/>
          </a:xfrm>
          <a:solidFill>
            <a:srgbClr val="47929C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Insérer le sous-titre</a:t>
            </a:r>
            <a:endParaRPr lang="fr-CA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1EEF1EB-79BC-BB63-498D-4B8E8D7181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3513" y="3084945"/>
            <a:ext cx="6530975" cy="58770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4633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3A25B-1B21-A004-9917-06066230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200511"/>
            <a:ext cx="6567054" cy="78987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22237-7A6E-5D8C-7271-0EE5832AE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82" y="1152763"/>
            <a:ext cx="6567054" cy="77907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459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DF3B6-C2B8-BFB8-F3FD-21152758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172206"/>
            <a:ext cx="6557819" cy="78987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C574D0-EC9C-7FE4-5C1E-58F77CECF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090" y="1140479"/>
            <a:ext cx="3168073" cy="783131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701EA3-341C-7B18-221D-B03ADEE1A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39839" y="1140480"/>
            <a:ext cx="3168072" cy="78313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7595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701A1-1C9A-EC92-1A1A-2131FFFE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142706"/>
            <a:ext cx="6567054" cy="176741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95A78-E668-A702-DC72-A6995C7F8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856" y="2048091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07A842-0E69-2999-C27C-0BE5C1D22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856" y="3133940"/>
            <a:ext cx="3230472" cy="58673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30CF66-BFD9-82B3-0C61-5D8AF4A9C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69555" y="2048089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FF9E314-DE1D-4A83-C9C6-0B2A8BD53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69555" y="3133940"/>
            <a:ext cx="3242972" cy="586735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979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797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201960"/>
            <a:ext cx="6557819" cy="789871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EF1DFC-7B44-C991-9AA9-387C12187C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0090" y="1203960"/>
            <a:ext cx="6557819" cy="77380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985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2F5D60-4A1E-F255-E927-237C2EF830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6822" y="721787"/>
            <a:ext cx="6232922" cy="7734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76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E6D119-AAD5-9D50-0741-FC7320B4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486838"/>
            <a:ext cx="6557819" cy="789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823204-99D7-5A7E-47A7-4254E12DD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397479"/>
            <a:ext cx="5915025" cy="683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2FA335-E5A1-98CB-C7AB-53E15696A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2023-06-17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1959EB-6825-0DDF-5826-56198D4B7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7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F7B01E-879D-F0C9-950F-0C621E297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98C9D-C79B-4F39-BDC2-AA426541C3E9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3559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8" r:id="rId6"/>
    <p:sldLayoutId id="2147483655" r:id="rId7"/>
  </p:sldLayoutIdLst>
  <p:txStyles>
    <p:titleStyle>
      <a:lvl1pPr algn="l" defTabSz="514337" rtl="0" eaLnBrk="1" latinLnBrk="0" hangingPunct="1">
        <a:lnSpc>
          <a:spcPct val="90000"/>
        </a:lnSpc>
        <a:spcBef>
          <a:spcPct val="0"/>
        </a:spcBef>
        <a:buNone/>
        <a:defRPr sz="2475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28585" indent="-128585" algn="l" defTabSz="514337" rtl="0" eaLnBrk="1" latinLnBrk="0" hangingPunct="1">
        <a:lnSpc>
          <a:spcPct val="90000"/>
        </a:lnSpc>
        <a:spcBef>
          <a:spcPts val="563"/>
        </a:spcBef>
        <a:buClr>
          <a:schemeClr val="accent2"/>
        </a:buClr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54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5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22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/>
        </a:buClr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091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60000"/>
            <a:lumOff val="4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40000"/>
            <a:lumOff val="6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8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619127E-9765-95E1-F6E7-3CB507CCD9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bIns="0">
            <a:normAutofit/>
          </a:bodyPr>
          <a:lstStyle/>
          <a:p>
            <a:r>
              <a:rPr lang="fr-CA" sz="2000" dirty="0"/>
              <a:t>Titre </a:t>
            </a:r>
            <a:r>
              <a:rPr lang="fr-CA" sz="2000"/>
              <a:t>de l’article</a:t>
            </a:r>
            <a:endParaRPr lang="fr-CA" sz="20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AA2AF7-DF87-84DB-E25F-821552457C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endParaRPr lang="fr-CA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44F36-C9AE-4AF8-FECA-6EE13F8B90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bIns="0">
            <a:normAutofit/>
          </a:bodyPr>
          <a:lstStyle/>
          <a:p>
            <a:r>
              <a:rPr lang="fr-CA" sz="1100" dirty="0"/>
              <a:t>Sous-titre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927349-1CEC-B0C0-DC6B-F786491A75C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10617" y="8815138"/>
            <a:ext cx="2739814" cy="2573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marL="0" indent="0" algn="ctr">
              <a:buNone/>
            </a:pPr>
            <a:r>
              <a:rPr lang="fr-CA" sz="1800" dirty="0"/>
              <a:t>Centre d’Innovation Numérique (CIN)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DD9DAA-E3BE-F4DF-2D0D-025DF9180E0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967307" y="8771467"/>
            <a:ext cx="311573" cy="2573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algn="l"/>
            <a:r>
              <a:rPr lang="fr-CA" sz="2000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4584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D4E87-2BC6-989D-C31B-C94C2365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banner</a:t>
            </a:r>
          </a:p>
        </p:txBody>
      </p:sp>
    </p:spTree>
    <p:extLst>
      <p:ext uri="{BB962C8B-B14F-4D97-AF65-F5344CB8AC3E}">
        <p14:creationId xmlns:p14="http://schemas.microsoft.com/office/powerpoint/2010/main" val="27079581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theme1.xml><?xml version="1.0" encoding="utf-8"?>
<a:theme xmlns:a="http://schemas.openxmlformats.org/drawingml/2006/main" name="Thème Office">
  <a:themeElements>
    <a:clrScheme name="Palette CIN">
      <a:dk1>
        <a:sysClr val="windowText" lastClr="000000"/>
      </a:dk1>
      <a:lt1>
        <a:sysClr val="window" lastClr="FFFFFF"/>
      </a:lt1>
      <a:dk2>
        <a:srgbClr val="5A5B5B"/>
      </a:dk2>
      <a:lt2>
        <a:srgbClr val="E7E6E6"/>
      </a:lt2>
      <a:accent1>
        <a:srgbClr val="265C84"/>
      </a:accent1>
      <a:accent2>
        <a:srgbClr val="F7D777"/>
      </a:accent2>
      <a:accent3>
        <a:srgbClr val="A5A5A5"/>
      </a:accent3>
      <a:accent4>
        <a:srgbClr val="F4C34C"/>
      </a:accent4>
      <a:accent5>
        <a:srgbClr val="3D80AA"/>
      </a:accent5>
      <a:accent6>
        <a:srgbClr val="67C5B4"/>
      </a:accent6>
      <a:hlink>
        <a:srgbClr val="30AA93"/>
      </a:hlink>
      <a:folHlink>
        <a:srgbClr val="DA8F8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91440" tIns="45720" rIns="91440" bIns="45720" rtlCol="0">
        <a:normAutofit lnSpcReduction="10000"/>
      </a:bodyPr>
      <a:lstStyle>
        <a:defPPr algn="l">
          <a:defRPr sz="2000" dirty="0" smtClean="0">
            <a:solidFill>
              <a:schemeClr val="accent5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abarit article de veille format word.potx" id="{BE96FD01-E9DC-4938-B0BB-B3EB2CD62B85}" vid="{E12CE551-ED92-4FA6-9860-E4E3DE5C0E7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c9f6d7-38be-4b6f-ac7a-53278e4778cd">
      <Terms xmlns="http://schemas.microsoft.com/office/infopath/2007/PartnerControls"/>
    </lcf76f155ced4ddcb4097134ff3c332f>
    <TaxCatchAll xmlns="562370e7-b28b-48b8-b232-8034dde365e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2947A9A1BFB64E940A6360D3C2E9FF" ma:contentTypeVersion="15" ma:contentTypeDescription="Crée un document." ma:contentTypeScope="" ma:versionID="ab003bcfa122b52dea7dac2dc4c56070">
  <xsd:schema xmlns:xsd="http://www.w3.org/2001/XMLSchema" xmlns:xs="http://www.w3.org/2001/XMLSchema" xmlns:p="http://schemas.microsoft.com/office/2006/metadata/properties" xmlns:ns2="81c9f6d7-38be-4b6f-ac7a-53278e4778cd" xmlns:ns3="562370e7-b28b-48b8-b232-8034dde365ed" targetNamespace="http://schemas.microsoft.com/office/2006/metadata/properties" ma:root="true" ma:fieldsID="55310cbb28621703c25a0ab43cf87825" ns2:_="" ns3:_="">
    <xsd:import namespace="81c9f6d7-38be-4b6f-ac7a-53278e4778cd"/>
    <xsd:import namespace="562370e7-b28b-48b8-b232-8034dde365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c9f6d7-38be-4b6f-ac7a-53278e4778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dd77086a-2531-4352-ad34-78fda1dd9b7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2370e7-b28b-48b8-b232-8034dde365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5814df3c-ecd8-48a0-baf1-1e2ca48c24eb}" ma:internalName="TaxCatchAll" ma:showField="CatchAllData" ma:web="562370e7-b28b-48b8-b232-8034dde365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8F74D5-47AA-4DAD-A3A5-90C8113106B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088F19-0CAF-4A60-81E5-18DF993328EF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purl.org/dc/dcmitype/"/>
    <ds:schemaRef ds:uri="562370e7-b28b-48b8-b232-8034dde365ed"/>
    <ds:schemaRef ds:uri="81c9f6d7-38be-4b6f-ac7a-53278e4778c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1065811-FE0D-4D15-8CA7-D9C0C1B945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c9f6d7-38be-4b6f-ac7a-53278e4778cd"/>
    <ds:schemaRef ds:uri="562370e7-b28b-48b8-b232-8034dde365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Gabarit_Word</Template>
  <TotalTime>0</TotalTime>
  <Words>12</Words>
  <Application>Microsoft Macintosh PowerPoint</Application>
  <PresentationFormat>Format Lettre (8,5 x 11 po)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Thème Office</vt:lpstr>
      <vt:lpstr>Présentation PowerPoint</vt:lpstr>
      <vt:lpstr>banner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Tremblay, Arnaud</dc:creator>
  <cp:lastModifiedBy>Arnaud Tremblay 01</cp:lastModifiedBy>
  <cp:revision>2</cp:revision>
  <dcterms:created xsi:type="dcterms:W3CDTF">2023-06-10T19:02:08Z</dcterms:created>
  <dcterms:modified xsi:type="dcterms:W3CDTF">2023-06-18T01:35:51Z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0x010100502947A9A1BFB64E940A6360D3C2E9FF</vt:lpwstr>
  </property>
  <property fmtid="{D5CDD505-2E9C-101B-9397-08002B2CF9AE}" pid="3" name="MediaServiceImageTags">
    <vt:lpwstr/>
  </property>
</Properties>
</file>