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0" r:id="rId6"/>
    <p:sldId id="257" r:id="rId7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0E6A-3DDB-480D-939A-6ADEF566873F}" type="datetimeFigureOut">
              <a:rPr lang="fr-CA" smtClean="0"/>
              <a:t>2023-08-02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5DC4-E4F8-4F32-BBDB-43C8E31E0F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3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FBCFE885-3C02-FA69-7FA3-0C7F61E94A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314"/>
            <a:ext cx="6530975" cy="282164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19211" cy="276206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5976009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592413"/>
            <a:ext cx="6530975" cy="228147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512" y="2978332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6385636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452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13745571-E581-A0B7-8D82-482C6CA657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314"/>
            <a:ext cx="6530975" cy="282164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27094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317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mière page avec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5AFD32F2-DDDC-43E9-B742-C476C0CA63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314"/>
            <a:ext cx="6530975" cy="282164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3669348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44BA02FF-7280-1377-86FA-D4A995E5774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65349" y="3185667"/>
            <a:ext cx="2819614" cy="2062973"/>
          </a:xfrm>
        </p:spPr>
        <p:txBody>
          <a:bodyPr/>
          <a:lstStyle/>
          <a:p>
            <a:r>
              <a:rPr lang="fr-CA"/>
              <a:t>Cliquez sur l'icône pour ajouter une image</a:t>
            </a:r>
            <a:endParaRPr lang="fr-CA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618A1D5-06C0-8932-A388-99AECC03EC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65349" y="5274229"/>
            <a:ext cx="2819400" cy="70747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05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762946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F983F70D-619F-49BF-4DCC-5E2E6DA43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7202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4133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782" y="736876"/>
            <a:ext cx="3168073" cy="820564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7" y="746125"/>
            <a:ext cx="3168072" cy="819639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361EEFDD-F36E-6E98-40B9-BA1725E83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4935"/>
            <a:ext cx="3168073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248448E-2619-5A99-AE11-987D4D1FD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5357" y="557186"/>
            <a:ext cx="3174862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D64B5B-280C-0FCA-DE99-079844BAA46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A8CDE33-5AA8-40AB-8A82-BEB59CF3E86D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8E5DBE-DA6A-C56D-3E48-26470815CD2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D524E-EEEB-2FA0-7C77-ECCD18DA266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4252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1265326"/>
            <a:ext cx="32304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1265326"/>
            <a:ext cx="32429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35DA69F0-3BFC-B853-79A5-74808EF392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2498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BE23829-EE8E-3FB8-EDED-B59BFA19F2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4D11766-5DC9-4CE7-8F44-002006F20037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61476B1-2594-1645-5675-A7DFAE23E71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ED9B49-CCBF-E0DE-1848-D2A903E67E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31081"/>
            <a:ext cx="6557819" cy="41716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8164" y="749530"/>
            <a:ext cx="6507493" cy="819250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9C9ED2FB-1FA7-BF46-BDA4-2AC88343DD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870" y="55829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5FBFD-F442-44D9-ACC3-87F4FA4D76E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75A6DE2-8C31-4155-ADD2-B285B1BEB75C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0CBF5-29DD-8673-E913-B082785E13E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611CC-633A-E9C3-3895-F05CE4D4E6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6E55AA2A-1E16-F2EA-C774-211641E3ED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r="1642"/>
          <a:stretch/>
        </p:blipFill>
        <p:spPr>
          <a:xfrm>
            <a:off x="0" y="-8377"/>
            <a:ext cx="6858000" cy="9160754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48144D2-5861-3661-D17D-AA8A7DB70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1356" y="4101230"/>
            <a:ext cx="2555287" cy="275507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Insérer le nom d’auteur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F927AD-7FFA-B45A-1FB4-3A58D7E35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8995F1-5802-4966-863C-9107BD2D3D1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627C2E-5D89-7524-9664-1DE577541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BEC0D-4E3F-0E50-87D1-17AF6636EB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298C9D-C79B-4F39-BDC2-AA426541C3E9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93322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33AA6-31E2-C534-947C-9111394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E849-CDAE-4CB7-BDCD-8A94B458D42C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A8114A-5E8A-0A66-4617-E273DA6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67D673-1422-0270-ED93-F9C293A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17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85413"/>
            <a:ext cx="6557819" cy="41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6" y="951979"/>
            <a:ext cx="6557818" cy="79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35DB687-F8FF-43B4-86F3-FF1DEDBEE3F1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950267"/>
            <a:ext cx="2314575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Centre d’innovation numérique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50" r:id="rId4"/>
    <p:sldLayoutId id="2147483652" r:id="rId5"/>
    <p:sldLayoutId id="2147483653" r:id="rId6"/>
    <p:sldLayoutId id="2147483658" r:id="rId7"/>
    <p:sldLayoutId id="2147483660" r:id="rId8"/>
    <p:sldLayoutId id="2147483661" r:id="rId9"/>
    <p:sldLayoutId id="2147483664" r:id="rId10"/>
  </p:sldLayoutIdLst>
  <p:hf hdr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0FCF268-F232-DC93-53DE-E2F0F3FD2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&lt;</a:t>
            </a:r>
            <a:r>
              <a:rPr lang="fr-CA" sz="2000" dirty="0" err="1"/>
              <a:t>title</a:t>
            </a:r>
            <a:r>
              <a:rPr lang="fr-CA" sz="2000" dirty="0"/>
              <a:t>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58467-315D-5A0A-008C-7FDC628915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91B899-3FC2-E77D-0C06-ECEDF2B18B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&lt;</a:t>
            </a:r>
            <a:r>
              <a:rPr lang="fr-CA" dirty="0" err="1"/>
              <a:t>subtitle</a:t>
            </a:r>
            <a:r>
              <a:rPr lang="fr-CA" dirty="0"/>
              <a:t>&gt;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D4FF40D-EDB2-DCFA-D3A5-C974FF6A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&lt;banner&gt;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738D709-7FD6-0F8E-AC42-0E0FAC11427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25927CDC-6437-1502-B981-0AA0AECAF8B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1276361-7920-6DF5-62B7-99514E750CF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8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D53BE-6644-1E4C-E07B-4C06F2ED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259080"/>
            <a:ext cx="6567054" cy="685799"/>
          </a:xfrm>
        </p:spPr>
        <p:txBody>
          <a:bodyPr>
            <a:normAutofit/>
          </a:bodyPr>
          <a:lstStyle/>
          <a:p>
            <a:r>
              <a:rPr lang="fr-FR" dirty="0"/>
              <a:t>&lt;</a:t>
            </a:r>
            <a:r>
              <a:rPr lang="fr-FR" dirty="0" err="1"/>
              <a:t>source_banner</a:t>
            </a:r>
            <a:r>
              <a:rPr lang="fr-FR" dirty="0"/>
              <a:t>&gt;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8618D2-AAA6-44DC-A336-8F423BCFF26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A1AF6-8483-0435-088A-BECE8FF808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FFA64-5DF2-0534-E8BC-90CE426DDFB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2</a:t>
            </a:fld>
            <a:endParaRPr lang="fr-CA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789A136-6E6E-876A-070A-CAD60CA16AF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5473" y="120867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94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8C8E00-8695-69C8-E170-08760492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&lt;</a:t>
            </a:r>
            <a:r>
              <a:rPr lang="fr-CA" dirty="0" err="1"/>
              <a:t>author</a:t>
            </a:r>
            <a:r>
              <a:rPr lang="fr-CA" dirty="0"/>
              <a:t>&gt;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92162A-35B9-348A-2FF2-75B0E2F465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995F1-5802-4966-863C-9107BD2D3D1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F26F5-3CE3-2597-666E-45D7DB3A8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8E7E1-EC73-70F3-88CB-F8807CF79C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639FF7-0354-C6F0-F897-060FAF876AC4}"/>
              </a:ext>
            </a:extLst>
          </p:cNvPr>
          <p:cNvSpPr txBox="1"/>
          <p:nvPr/>
        </p:nvSpPr>
        <p:spPr>
          <a:xfrm>
            <a:off x="3032760" y="8321040"/>
            <a:ext cx="0" cy="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1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75A7A339-3863-4E52-B886-778307865A48}" vid="{B4ABE19C-1BB2-4A03-B36D-0B8FB80EBF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6" ma:contentTypeDescription="Crée un document." ma:contentTypeScope="" ma:versionID="63f10948afebe2c19e1d5f9d6c0695c5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848ccefc6004bdd7a1303b98009d3f92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Props1.xml><?xml version="1.0" encoding="utf-8"?>
<ds:datastoreItem xmlns:ds="http://schemas.openxmlformats.org/officeDocument/2006/customXml" ds:itemID="{7B13120E-3BEC-4ADD-BF9F-D3DD53921D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36F442-C4E4-4293-817C-29353ACCF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0B862-BB89-4A9A-8D09-09C6AFC504EC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8</TotalTime>
  <Words>183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Thème Office</vt:lpstr>
      <vt:lpstr>&lt;banner&gt;</vt:lpstr>
      <vt:lpstr>&lt;source_banner&gt;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2023-08-02T12:47:53Z</dcterms:created>
  <dcterms:modified xsi:type="dcterms:W3CDTF">2023-08-02T12:56:34Z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