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6858000" cy="9144000" type="letter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929C"/>
    <a:srgbClr val="418998"/>
    <a:srgbClr val="4994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84" d="100"/>
          <a:sy n="84" d="100"/>
        </p:scale>
        <p:origin x="30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30E6A-3DDB-480D-939A-6ADEF566873F}" type="datetimeFigureOut">
              <a:rPr lang="fr-CA" smtClean="0"/>
              <a:t>2023-07-20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65DC4-E4F8-4F32-BBDB-43C8E31E0F0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72300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mièr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capture d’écran, Police, graphisme&#10;&#10;Description générée automatiquement">
            <a:extLst>
              <a:ext uri="{FF2B5EF4-FFF2-40B4-BE49-F238E27FC236}">
                <a16:creationId xmlns:a16="http://schemas.microsoft.com/office/drawing/2014/main" id="{29F64939-4005-2211-3BAD-4A4D80FDC0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31" y="144996"/>
            <a:ext cx="6531610" cy="2821921"/>
          </a:xfrm>
          <a:prstGeom prst="rect">
            <a:avLst/>
          </a:prstGeom>
        </p:spPr>
      </p:pic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EAD9BD2-37D2-3693-705E-9A6B46B909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4497" y="1380242"/>
            <a:ext cx="3610852" cy="797759"/>
          </a:xfrm>
          <a:solidFill>
            <a:schemeClr val="accent5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CA" dirty="0"/>
              <a:t>Cliquer pour insérer le titre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1FB32FAB-4E92-9944-9E63-E89A459F718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195" y="1154867"/>
            <a:ext cx="2527995" cy="225375"/>
          </a:xfrm>
        </p:spPr>
        <p:txBody>
          <a:bodyPr>
            <a:normAutofit/>
          </a:bodyPr>
          <a:lstStyle>
            <a:lvl1pPr marL="0" indent="0" algn="l">
              <a:buNone/>
              <a:defRPr sz="1125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/>
              <a:t># de l’article</a:t>
            </a:r>
            <a:endParaRPr lang="fr-CA" dirty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147758C8-3AF0-5B34-23C4-61EBFFB4B7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4497" y="2243511"/>
            <a:ext cx="3610852" cy="319730"/>
          </a:xfrm>
          <a:solidFill>
            <a:srgbClr val="47929C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Insérer le sous-titre</a:t>
            </a:r>
            <a:endParaRPr lang="fr-CA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51EEF1EB-79BC-BB63-498D-4B8E8D71818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63512" y="3185667"/>
            <a:ext cx="6519211" cy="2762065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003ED591-FDB4-DCE9-777A-2AE3EC79F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95" y="5976009"/>
            <a:ext cx="6530975" cy="382923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fr-CA" dirty="0"/>
          </a:p>
        </p:txBody>
      </p:sp>
      <p:sp>
        <p:nvSpPr>
          <p:cNvPr id="10" name="Espace réservé du contenu 7">
            <a:extLst>
              <a:ext uri="{FF2B5EF4-FFF2-40B4-BE49-F238E27FC236}">
                <a16:creationId xmlns:a16="http://schemas.microsoft.com/office/drawing/2014/main" id="{C685D41A-45F6-94BE-EAC3-736E0FA0D37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63512" y="6592413"/>
            <a:ext cx="6530975" cy="2281475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8C70F080-9524-6964-F537-864A983971D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3512" y="2978332"/>
            <a:ext cx="6519211" cy="181189"/>
          </a:xfrm>
        </p:spPr>
        <p:txBody>
          <a:bodyPr>
            <a:noAutofit/>
          </a:bodyPr>
          <a:lstStyle>
            <a:lvl1pPr marL="0" indent="0">
              <a:buNone/>
              <a:defRPr sz="11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fr-CA" dirty="0"/>
              <a:t>Sous-titre</a:t>
            </a:r>
          </a:p>
        </p:txBody>
      </p:sp>
      <p:sp>
        <p:nvSpPr>
          <p:cNvPr id="13" name="Espace réservé du texte 11">
            <a:extLst>
              <a:ext uri="{FF2B5EF4-FFF2-40B4-BE49-F238E27FC236}">
                <a16:creationId xmlns:a16="http://schemas.microsoft.com/office/drawing/2014/main" id="{11A2E44E-6CF8-0F2E-1889-BF51887478B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9631" y="6385636"/>
            <a:ext cx="6530975" cy="181189"/>
          </a:xfrm>
        </p:spPr>
        <p:txBody>
          <a:bodyPr>
            <a:noAutofit/>
          </a:bodyPr>
          <a:lstStyle>
            <a:lvl1pPr marL="0" indent="0">
              <a:buNone/>
              <a:defRPr sz="11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fr-CA" dirty="0"/>
              <a:t>Sous-titre</a:t>
            </a:r>
          </a:p>
        </p:txBody>
      </p:sp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CCE4B6EA-E29F-1461-7D61-CF285A385467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4A7B7E9D-7D70-4B3C-87BC-005DA1C1BD48}" type="datetime1">
              <a:rPr lang="fr-CA" smtClean="0"/>
              <a:t>2023-07-20</a:t>
            </a:fld>
            <a:endParaRPr lang="fr-CA" dirty="0"/>
          </a:p>
        </p:txBody>
      </p:sp>
      <p:sp>
        <p:nvSpPr>
          <p:cNvPr id="16" name="Espace réservé du pied de page 15">
            <a:extLst>
              <a:ext uri="{FF2B5EF4-FFF2-40B4-BE49-F238E27FC236}">
                <a16:creationId xmlns:a16="http://schemas.microsoft.com/office/drawing/2014/main" id="{E7DDC23A-C3AC-FA29-585F-8752EEC2435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fr-CA"/>
              <a:t>Centre d’innovation numérique</a:t>
            </a:r>
          </a:p>
        </p:txBody>
      </p:sp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0BAE27CA-135D-71FA-0D74-B172D40F854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F4298C9D-C79B-4F39-BDC2-AA426541C3E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46338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CD33AA6-31E2-C534-947C-91113948E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E849-CDAE-4CB7-BDCD-8A94B458D42C}" type="datetime1">
              <a:rPr lang="fr-CA" smtClean="0"/>
              <a:t>2023-07-20</a:t>
            </a:fld>
            <a:endParaRPr lang="fr-CA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A8114A-5E8A-0A66-4617-E273DA62E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Centre d’innovation numérique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667D673-1422-0270-ED93-F9C293AC0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8C9D-C79B-4F39-BDC2-AA426541C3E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4173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mièr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capture d’écran, Police, graphisme&#10;&#10;Description générée automatiquement">
            <a:extLst>
              <a:ext uri="{FF2B5EF4-FFF2-40B4-BE49-F238E27FC236}">
                <a16:creationId xmlns:a16="http://schemas.microsoft.com/office/drawing/2014/main" id="{29F64939-4005-2211-3BAD-4A4D80FDC0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31" y="144996"/>
            <a:ext cx="6531610" cy="2821921"/>
          </a:xfrm>
          <a:prstGeom prst="rect">
            <a:avLst/>
          </a:prstGeom>
        </p:spPr>
      </p:pic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EAD9BD2-37D2-3693-705E-9A6B46B909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4497" y="1380242"/>
            <a:ext cx="3610852" cy="797759"/>
          </a:xfrm>
          <a:solidFill>
            <a:schemeClr val="accent5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CA" dirty="0"/>
              <a:t>Cliquer pour insérer le titre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1FB32FAB-4E92-9944-9E63-E89A459F718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195" y="1154867"/>
            <a:ext cx="2527995" cy="225375"/>
          </a:xfrm>
        </p:spPr>
        <p:txBody>
          <a:bodyPr>
            <a:normAutofit/>
          </a:bodyPr>
          <a:lstStyle>
            <a:lvl1pPr marL="0" indent="0" algn="l">
              <a:buNone/>
              <a:defRPr sz="1125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/>
              <a:t># de l’article</a:t>
            </a:r>
            <a:endParaRPr lang="fr-CA" dirty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147758C8-3AF0-5B34-23C4-61EBFFB4B7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4497" y="2243511"/>
            <a:ext cx="3610852" cy="319730"/>
          </a:xfrm>
          <a:solidFill>
            <a:srgbClr val="47929C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Insérer le sous-titre</a:t>
            </a:r>
            <a:endParaRPr lang="fr-CA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51EEF1EB-79BC-BB63-498D-4B8E8D71818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63512" y="3185667"/>
            <a:ext cx="6527094" cy="2795573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003ED591-FDB4-DCE9-777A-2AE3EC79F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95" y="6927335"/>
            <a:ext cx="6530975" cy="382923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fr-CA" dirty="0"/>
          </a:p>
        </p:txBody>
      </p:sp>
      <p:sp>
        <p:nvSpPr>
          <p:cNvPr id="10" name="Espace réservé du contenu 7">
            <a:extLst>
              <a:ext uri="{FF2B5EF4-FFF2-40B4-BE49-F238E27FC236}">
                <a16:creationId xmlns:a16="http://schemas.microsoft.com/office/drawing/2014/main" id="{C685D41A-45F6-94BE-EAC3-736E0FA0D37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63512" y="7543740"/>
            <a:ext cx="6530975" cy="1396720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8C70F080-9524-6964-F537-864A983971D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5418" y="2976415"/>
            <a:ext cx="6519211" cy="181189"/>
          </a:xfrm>
        </p:spPr>
        <p:txBody>
          <a:bodyPr>
            <a:noAutofit/>
          </a:bodyPr>
          <a:lstStyle>
            <a:lvl1pPr marL="0" indent="0">
              <a:buNone/>
              <a:defRPr sz="11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fr-CA" dirty="0"/>
              <a:t>Sous-titre</a:t>
            </a:r>
          </a:p>
        </p:txBody>
      </p:sp>
      <p:sp>
        <p:nvSpPr>
          <p:cNvPr id="13" name="Espace réservé du texte 11">
            <a:extLst>
              <a:ext uri="{FF2B5EF4-FFF2-40B4-BE49-F238E27FC236}">
                <a16:creationId xmlns:a16="http://schemas.microsoft.com/office/drawing/2014/main" id="{11A2E44E-6CF8-0F2E-1889-BF51887478B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9631" y="7336962"/>
            <a:ext cx="6530975" cy="181189"/>
          </a:xfrm>
        </p:spPr>
        <p:txBody>
          <a:bodyPr>
            <a:noAutofit/>
          </a:bodyPr>
          <a:lstStyle>
            <a:lvl1pPr marL="0" indent="0">
              <a:buNone/>
              <a:defRPr sz="11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fr-CA" dirty="0"/>
              <a:t>Sous-titre</a:t>
            </a:r>
          </a:p>
        </p:txBody>
      </p:sp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CCE4B6EA-E29F-1461-7D61-CF285A385467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4A7B7E9D-7D70-4B3C-87BC-005DA1C1BD48}" type="datetime1">
              <a:rPr lang="fr-CA" smtClean="0"/>
              <a:t>2023-07-20</a:t>
            </a:fld>
            <a:endParaRPr lang="fr-CA" dirty="0"/>
          </a:p>
        </p:txBody>
      </p:sp>
      <p:sp>
        <p:nvSpPr>
          <p:cNvPr id="16" name="Espace réservé du pied de page 15">
            <a:extLst>
              <a:ext uri="{FF2B5EF4-FFF2-40B4-BE49-F238E27FC236}">
                <a16:creationId xmlns:a16="http://schemas.microsoft.com/office/drawing/2014/main" id="{E7DDC23A-C3AC-FA29-585F-8752EEC2435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fr-CA"/>
              <a:t>Centre d’innovation numérique</a:t>
            </a:r>
          </a:p>
        </p:txBody>
      </p:sp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0BAE27CA-135D-71FA-0D74-B172D40F854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F4298C9D-C79B-4F39-BDC2-AA426541C3E9}" type="slidenum">
              <a:rPr lang="fr-CA" smtClean="0"/>
              <a:t>‹n°›</a:t>
            </a:fld>
            <a:endParaRPr lang="fr-CA"/>
          </a:p>
        </p:txBody>
      </p:sp>
      <p:sp>
        <p:nvSpPr>
          <p:cNvPr id="2" name="Espace réservé du contenu 7">
            <a:extLst>
              <a:ext uri="{FF2B5EF4-FFF2-40B4-BE49-F238E27FC236}">
                <a16:creationId xmlns:a16="http://schemas.microsoft.com/office/drawing/2014/main" id="{F39AD3E5-DE4D-C0D3-238D-C76FD4A3CA7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165453" y="6217339"/>
            <a:ext cx="6527094" cy="683149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3" name="Espace réservé du texte 11">
            <a:extLst>
              <a:ext uri="{FF2B5EF4-FFF2-40B4-BE49-F238E27FC236}">
                <a16:creationId xmlns:a16="http://schemas.microsoft.com/office/drawing/2014/main" id="{35D61679-7005-FDE8-6B47-D70FB2F4669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65419" y="6008087"/>
            <a:ext cx="6524998" cy="199446"/>
          </a:xfrm>
        </p:spPr>
        <p:txBody>
          <a:bodyPr>
            <a:noAutofit/>
          </a:bodyPr>
          <a:lstStyle>
            <a:lvl1pPr marL="0" indent="0">
              <a:buNone/>
              <a:defRPr sz="11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fr-CA" dirty="0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163170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mière page avec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capture d’écran, Police, graphisme&#10;&#10;Description générée automatiquement">
            <a:extLst>
              <a:ext uri="{FF2B5EF4-FFF2-40B4-BE49-F238E27FC236}">
                <a16:creationId xmlns:a16="http://schemas.microsoft.com/office/drawing/2014/main" id="{29F64939-4005-2211-3BAD-4A4D80FDC0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31" y="144996"/>
            <a:ext cx="6531610" cy="2821921"/>
          </a:xfrm>
          <a:prstGeom prst="rect">
            <a:avLst/>
          </a:prstGeom>
        </p:spPr>
      </p:pic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EAD9BD2-37D2-3693-705E-9A6B46B909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4497" y="1380242"/>
            <a:ext cx="3610852" cy="797759"/>
          </a:xfrm>
          <a:solidFill>
            <a:schemeClr val="accent5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CA" dirty="0"/>
              <a:t>Cliquer pour insérer le titre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1FB32FAB-4E92-9944-9E63-E89A459F718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195" y="1154867"/>
            <a:ext cx="2527995" cy="225375"/>
          </a:xfrm>
        </p:spPr>
        <p:txBody>
          <a:bodyPr>
            <a:normAutofit/>
          </a:bodyPr>
          <a:lstStyle>
            <a:lvl1pPr marL="0" indent="0" algn="l">
              <a:buNone/>
              <a:defRPr sz="1125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/>
              <a:t># de l’article</a:t>
            </a:r>
            <a:endParaRPr lang="fr-CA" dirty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147758C8-3AF0-5B34-23C4-61EBFFB4B7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4497" y="2243511"/>
            <a:ext cx="3610852" cy="319730"/>
          </a:xfrm>
          <a:solidFill>
            <a:srgbClr val="47929C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Insérer le sous-titre</a:t>
            </a:r>
            <a:endParaRPr lang="fr-CA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51EEF1EB-79BC-BB63-498D-4B8E8D71818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63512" y="3185667"/>
            <a:ext cx="3669348" cy="2795573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003ED591-FDB4-DCE9-777A-2AE3EC79F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95" y="6927335"/>
            <a:ext cx="6530975" cy="382923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fr-CA" dirty="0"/>
          </a:p>
        </p:txBody>
      </p:sp>
      <p:sp>
        <p:nvSpPr>
          <p:cNvPr id="10" name="Espace réservé du contenu 7">
            <a:extLst>
              <a:ext uri="{FF2B5EF4-FFF2-40B4-BE49-F238E27FC236}">
                <a16:creationId xmlns:a16="http://schemas.microsoft.com/office/drawing/2014/main" id="{C685D41A-45F6-94BE-EAC3-736E0FA0D37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63512" y="7543740"/>
            <a:ext cx="6530975" cy="1396720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8C70F080-9524-6964-F537-864A983971D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5418" y="2976415"/>
            <a:ext cx="6519211" cy="181189"/>
          </a:xfrm>
        </p:spPr>
        <p:txBody>
          <a:bodyPr>
            <a:noAutofit/>
          </a:bodyPr>
          <a:lstStyle>
            <a:lvl1pPr marL="0" indent="0">
              <a:buNone/>
              <a:defRPr sz="11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fr-CA" dirty="0"/>
              <a:t>Sous-titre</a:t>
            </a:r>
          </a:p>
        </p:txBody>
      </p:sp>
      <p:sp>
        <p:nvSpPr>
          <p:cNvPr id="13" name="Espace réservé du texte 11">
            <a:extLst>
              <a:ext uri="{FF2B5EF4-FFF2-40B4-BE49-F238E27FC236}">
                <a16:creationId xmlns:a16="http://schemas.microsoft.com/office/drawing/2014/main" id="{11A2E44E-6CF8-0F2E-1889-BF51887478B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9631" y="7336962"/>
            <a:ext cx="6530975" cy="181189"/>
          </a:xfrm>
        </p:spPr>
        <p:txBody>
          <a:bodyPr>
            <a:noAutofit/>
          </a:bodyPr>
          <a:lstStyle>
            <a:lvl1pPr marL="0" indent="0">
              <a:buNone/>
              <a:defRPr sz="11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fr-CA" dirty="0"/>
              <a:t>Sous-titre</a:t>
            </a:r>
          </a:p>
        </p:txBody>
      </p:sp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CCE4B6EA-E29F-1461-7D61-CF285A385467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4A7B7E9D-7D70-4B3C-87BC-005DA1C1BD48}" type="datetime1">
              <a:rPr lang="fr-CA" smtClean="0"/>
              <a:t>2023-07-20</a:t>
            </a:fld>
            <a:endParaRPr lang="fr-CA" dirty="0"/>
          </a:p>
        </p:txBody>
      </p:sp>
      <p:sp>
        <p:nvSpPr>
          <p:cNvPr id="16" name="Espace réservé du pied de page 15">
            <a:extLst>
              <a:ext uri="{FF2B5EF4-FFF2-40B4-BE49-F238E27FC236}">
                <a16:creationId xmlns:a16="http://schemas.microsoft.com/office/drawing/2014/main" id="{E7DDC23A-C3AC-FA29-585F-8752EEC2435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fr-CA"/>
              <a:t>Centre d’innovation numérique</a:t>
            </a:r>
          </a:p>
        </p:txBody>
      </p:sp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0BAE27CA-135D-71FA-0D74-B172D40F854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F4298C9D-C79B-4F39-BDC2-AA426541C3E9}" type="slidenum">
              <a:rPr lang="fr-CA" smtClean="0"/>
              <a:t>‹n°›</a:t>
            </a:fld>
            <a:endParaRPr lang="fr-CA"/>
          </a:p>
        </p:txBody>
      </p:sp>
      <p:sp>
        <p:nvSpPr>
          <p:cNvPr id="2" name="Espace réservé du contenu 7">
            <a:extLst>
              <a:ext uri="{FF2B5EF4-FFF2-40B4-BE49-F238E27FC236}">
                <a16:creationId xmlns:a16="http://schemas.microsoft.com/office/drawing/2014/main" id="{F39AD3E5-DE4D-C0D3-238D-C76FD4A3CA7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165453" y="6217339"/>
            <a:ext cx="6527094" cy="683149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3" name="Espace réservé du texte 11">
            <a:extLst>
              <a:ext uri="{FF2B5EF4-FFF2-40B4-BE49-F238E27FC236}">
                <a16:creationId xmlns:a16="http://schemas.microsoft.com/office/drawing/2014/main" id="{35D61679-7005-FDE8-6B47-D70FB2F4669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65419" y="6008087"/>
            <a:ext cx="6524998" cy="199446"/>
          </a:xfrm>
        </p:spPr>
        <p:txBody>
          <a:bodyPr>
            <a:noAutofit/>
          </a:bodyPr>
          <a:lstStyle>
            <a:lvl1pPr marL="0" indent="0">
              <a:buNone/>
              <a:defRPr sz="11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fr-CA" dirty="0"/>
              <a:t>Sous-titre</a:t>
            </a:r>
          </a:p>
        </p:txBody>
      </p:sp>
      <p:sp>
        <p:nvSpPr>
          <p:cNvPr id="14" name="Espace réservé pour une image  13">
            <a:extLst>
              <a:ext uri="{FF2B5EF4-FFF2-40B4-BE49-F238E27FC236}">
                <a16:creationId xmlns:a16="http://schemas.microsoft.com/office/drawing/2014/main" id="{44BA02FF-7280-1377-86FA-D4A995E5774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3865349" y="3185667"/>
            <a:ext cx="2819614" cy="2062973"/>
          </a:xfrm>
        </p:spPr>
        <p:txBody>
          <a:bodyPr/>
          <a:lstStyle/>
          <a:p>
            <a:r>
              <a:rPr lang="fr-CA"/>
              <a:t>Cliquez sur l'icône pour ajouter une image</a:t>
            </a:r>
            <a:endParaRPr lang="fr-CA" dirty="0"/>
          </a:p>
        </p:txBody>
      </p: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6618A1D5-06C0-8932-A388-99AECC03EC9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865349" y="5274229"/>
            <a:ext cx="2819400" cy="707471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fr-CA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280583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3A25B-1B21-A004-9917-06066230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82" y="150409"/>
            <a:ext cx="6567054" cy="402041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722237-7A6E-5D8C-7271-0EE5832AE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82" y="762946"/>
            <a:ext cx="6567054" cy="815245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CA" dirty="0"/>
          </a:p>
        </p:txBody>
      </p:sp>
      <p:sp>
        <p:nvSpPr>
          <p:cNvPr id="4" name="Espace réservé du texte 11">
            <a:extLst>
              <a:ext uri="{FF2B5EF4-FFF2-40B4-BE49-F238E27FC236}">
                <a16:creationId xmlns:a16="http://schemas.microsoft.com/office/drawing/2014/main" id="{F983F70D-619F-49BF-4DCC-5E2E6DA43AB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782" y="572023"/>
            <a:ext cx="6530975" cy="181189"/>
          </a:xfrm>
        </p:spPr>
        <p:txBody>
          <a:bodyPr>
            <a:noAutofit/>
          </a:bodyPr>
          <a:lstStyle>
            <a:lvl1pPr marL="0" indent="0">
              <a:buNone/>
              <a:defRPr sz="11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fr-CA" dirty="0"/>
              <a:t>Sous-titre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7A7487-1F32-6E00-DE0A-BD0FD5B45C5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7D873928-FB47-4F75-985E-993CE113AA76}" type="datetime1">
              <a:rPr lang="fr-CA" smtClean="0"/>
              <a:t>2023-07-20</a:t>
            </a:fld>
            <a:endParaRPr lang="fr-CA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558362-B38A-3F7F-1253-01F80AE59F81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fr-CA"/>
              <a:t>Centre d’innovation numérique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B49598-9947-B85A-A706-0D043A57032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F4298C9D-C79B-4F39-BDC2-AA426541C3E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44599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3A25B-1B21-A004-9917-06066230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82" y="150409"/>
            <a:ext cx="6567054" cy="402041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fr-CA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7A7487-1F32-6E00-DE0A-BD0FD5B45C5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7D873928-FB47-4F75-985E-993CE113AA76}" type="datetime1">
              <a:rPr lang="fr-CA" smtClean="0"/>
              <a:t>2023-07-20</a:t>
            </a:fld>
            <a:endParaRPr lang="fr-CA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558362-B38A-3F7F-1253-01F80AE59F81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fr-CA"/>
              <a:t>Centre d’innovation numérique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B49598-9947-B85A-A706-0D043A57032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F4298C9D-C79B-4F39-BDC2-AA426541C3E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30271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DF3B6-C2B8-BFB8-F3FD-211527581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90" y="147155"/>
            <a:ext cx="6557819" cy="41335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C574D0-EC9C-7FE4-5C1E-58F77CECF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782" y="736876"/>
            <a:ext cx="3168073" cy="8205642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701EA3-341C-7B18-221D-B03ADEE1A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39837" y="746125"/>
            <a:ext cx="3168072" cy="8196393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u texte 11">
            <a:extLst>
              <a:ext uri="{FF2B5EF4-FFF2-40B4-BE49-F238E27FC236}">
                <a16:creationId xmlns:a16="http://schemas.microsoft.com/office/drawing/2014/main" id="{361EEFDD-F36E-6E98-40B9-BA1725E831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782" y="564935"/>
            <a:ext cx="3168073" cy="181189"/>
          </a:xfrm>
        </p:spPr>
        <p:txBody>
          <a:bodyPr>
            <a:noAutofit/>
          </a:bodyPr>
          <a:lstStyle>
            <a:lvl1pPr marL="0" indent="0">
              <a:buNone/>
              <a:defRPr sz="11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fr-CA" dirty="0"/>
              <a:t>Sous-titre</a:t>
            </a:r>
          </a:p>
        </p:txBody>
      </p:sp>
      <p:sp>
        <p:nvSpPr>
          <p:cNvPr id="6" name="Espace réservé du texte 11">
            <a:extLst>
              <a:ext uri="{FF2B5EF4-FFF2-40B4-BE49-F238E27FC236}">
                <a16:creationId xmlns:a16="http://schemas.microsoft.com/office/drawing/2014/main" id="{9248448E-2619-5A99-AE11-987D4D1FDD1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5357" y="557186"/>
            <a:ext cx="3174862" cy="181189"/>
          </a:xfrm>
        </p:spPr>
        <p:txBody>
          <a:bodyPr>
            <a:noAutofit/>
          </a:bodyPr>
          <a:lstStyle>
            <a:lvl1pPr marL="0" indent="0">
              <a:buNone/>
              <a:defRPr sz="11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fr-CA" dirty="0"/>
              <a:t>Sous-titre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5D64B5B-280C-0FCA-DE99-079844BAA46D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AA8CDE33-5AA8-40AB-8A82-BEB59CF3E86D}" type="datetime1">
              <a:rPr lang="fr-CA" smtClean="0"/>
              <a:t>2023-07-20</a:t>
            </a:fld>
            <a:endParaRPr lang="fr-CA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48E5DBE-DA6A-C56D-3E48-26470815CD2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fr-CA"/>
              <a:t>Centre d’innovation numérique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DBD524E-EEEB-2FA0-7C77-ECCD18DA266D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F4298C9D-C79B-4F39-BDC2-AA426541C3E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7595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7701A1-1C9A-EC92-1A1A-2131FFFEF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73" y="117654"/>
            <a:ext cx="6567054" cy="425271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fr-CA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E95A78-E668-A702-DC72-A6995C7F8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856" y="753702"/>
            <a:ext cx="3230472" cy="501608"/>
          </a:xfrm>
        </p:spPr>
        <p:txBody>
          <a:bodyPr anchor="b"/>
          <a:lstStyle>
            <a:lvl1pPr marL="0" indent="0">
              <a:buNone/>
              <a:defRPr sz="1350" b="1">
                <a:solidFill>
                  <a:schemeClr val="accent5">
                    <a:lumMod val="75000"/>
                  </a:schemeClr>
                </a:solidFill>
              </a:defRPr>
            </a:lvl1pPr>
            <a:lvl2pPr marL="257168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8" indent="0">
              <a:buNone/>
              <a:defRPr sz="9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07A842-0E69-2999-C27C-0BE5C1D22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0856" y="1265326"/>
            <a:ext cx="3230472" cy="7684941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F30CF66-BFD9-82B3-0C61-5D8AF4A9C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69555" y="753702"/>
            <a:ext cx="3230472" cy="501608"/>
          </a:xfrm>
        </p:spPr>
        <p:txBody>
          <a:bodyPr anchor="b"/>
          <a:lstStyle>
            <a:lvl1pPr marL="0" indent="0">
              <a:buNone/>
              <a:defRPr sz="1350" b="1">
                <a:solidFill>
                  <a:schemeClr val="accent5">
                    <a:lumMod val="75000"/>
                  </a:schemeClr>
                </a:solidFill>
              </a:defRPr>
            </a:lvl1pPr>
            <a:lvl2pPr marL="257168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8" indent="0">
              <a:buNone/>
              <a:defRPr sz="9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FF9E314-DE1D-4A83-C9C6-0B2A8BD53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69555" y="1265326"/>
            <a:ext cx="3242972" cy="7684941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7" name="Espace réservé du texte 11">
            <a:extLst>
              <a:ext uri="{FF2B5EF4-FFF2-40B4-BE49-F238E27FC236}">
                <a16:creationId xmlns:a16="http://schemas.microsoft.com/office/drawing/2014/main" id="{35DA69F0-3BFC-B853-79A5-74808EF3925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782" y="562498"/>
            <a:ext cx="6530975" cy="181189"/>
          </a:xfrm>
        </p:spPr>
        <p:txBody>
          <a:bodyPr>
            <a:noAutofit/>
          </a:bodyPr>
          <a:lstStyle>
            <a:lvl1pPr marL="0" indent="0">
              <a:buNone/>
              <a:defRPr sz="11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fr-CA" dirty="0"/>
              <a:t>Sous-titre</a:t>
            </a: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9BE23829-EE8E-3FB8-EDED-B59BFA19F21C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64D11766-5DC9-4CE7-8F44-002006F20037}" type="datetime1">
              <a:rPr lang="fr-CA" smtClean="0"/>
              <a:t>2023-07-20</a:t>
            </a:fld>
            <a:endParaRPr lang="fr-CA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A61476B1-2594-1645-5675-A7DFAE23E711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fr-CA"/>
              <a:t>Centre d’innovation numérique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D4ED9B49-CCBF-E0DE-1848-D2A903E67EC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F4298C9D-C79B-4F39-BDC2-AA426541C3E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09796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56070-62B6-0967-2212-684FDA4BA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90" y="131081"/>
            <a:ext cx="6557819" cy="417164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EF1DFC-7B44-C991-9AA9-387C12187C9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68164" y="749530"/>
            <a:ext cx="6507493" cy="8192509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3" name="Espace réservé du texte 11">
            <a:extLst>
              <a:ext uri="{FF2B5EF4-FFF2-40B4-BE49-F238E27FC236}">
                <a16:creationId xmlns:a16="http://schemas.microsoft.com/office/drawing/2014/main" id="{9C9ED2FB-1FA7-BF46-BDA4-2AC88343DD4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4870" y="558293"/>
            <a:ext cx="6530975" cy="181189"/>
          </a:xfrm>
        </p:spPr>
        <p:txBody>
          <a:bodyPr>
            <a:noAutofit/>
          </a:bodyPr>
          <a:lstStyle>
            <a:lvl1pPr marL="0" indent="0">
              <a:buNone/>
              <a:defRPr sz="11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fr-CA" dirty="0"/>
              <a:t>Sous-titre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D85FBFD-F442-44D9-ACC3-87F4FA4D76E1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75A6DE2-8C31-4155-ADD2-B285B1BEB75C}" type="datetime1">
              <a:rPr lang="fr-CA" smtClean="0"/>
              <a:t>2023-07-20</a:t>
            </a:fld>
            <a:endParaRPr lang="fr-CA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220CBF5-29DD-8673-E913-B082785E13E6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fr-CA"/>
              <a:t>Centre d’innovation numérique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A5611CC-633A-E9C3-3895-F05CE4D4E65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F4298C9D-C79B-4F39-BDC2-AA426541C3E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49851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capture d’écran, Police, logo&#10;&#10;Description générée automatiquement">
            <a:extLst>
              <a:ext uri="{FF2B5EF4-FFF2-40B4-BE49-F238E27FC236}">
                <a16:creationId xmlns:a16="http://schemas.microsoft.com/office/drawing/2014/main" id="{7C58F4FD-5474-48C4-6E61-B172F63DCE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" r="1567"/>
          <a:stretch/>
        </p:blipFill>
        <p:spPr>
          <a:xfrm>
            <a:off x="0" y="-2383"/>
            <a:ext cx="6858000" cy="9146383"/>
          </a:xfrm>
          <a:prstGeom prst="rect">
            <a:avLst/>
          </a:prstGeom>
        </p:spPr>
      </p:pic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E48144D2-5861-3661-D17D-AA8A7DB705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50432" y="4508209"/>
            <a:ext cx="2555287" cy="275507"/>
          </a:xfrm>
        </p:spPr>
        <p:txBody>
          <a:bodyPr>
            <a:normAutofit/>
          </a:bodyPr>
          <a:lstStyle>
            <a:lvl1pPr marL="0" indent="0" algn="ctr">
              <a:buNone/>
              <a:defRPr sz="15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/>
              <a:t>Insérer le nom d’auteur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2F927AD-7FFA-B45A-1FB4-3A58D7E3581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18995F1-5802-4966-863C-9107BD2D3D18}" type="datetime1">
              <a:rPr lang="fr-CA" smtClean="0"/>
              <a:t>2023-07-20</a:t>
            </a:fld>
            <a:endParaRPr lang="fr-CA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1627C2E-5D89-7524-9664-1DE5775419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A"/>
              <a:t>Centre d’innovation numérique</a:t>
            </a:r>
            <a:endParaRPr lang="fr-CA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BBEC0D-4E3F-0E50-87D1-17AF6636EBC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4298C9D-C79B-4F39-BDC2-AA426541C3E9}" type="slidenum">
              <a:rPr lang="fr-CA" smtClean="0"/>
              <a:pPr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109332232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2E6D119-AAD5-9D50-0741-FC7320B4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385413"/>
            <a:ext cx="6557819" cy="416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823204-99D7-5A7E-47A7-4254E12DD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546" y="951979"/>
            <a:ext cx="6557818" cy="791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2FA335-E5A1-98CB-C7AB-53E15696A3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7" y="8950267"/>
            <a:ext cx="1543050" cy="1864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535DB687-F8FF-43B4-86F3-FF1DEDBEE3F1}" type="datetime1">
              <a:rPr lang="fr-CA" smtClean="0"/>
              <a:t>2023-07-20</a:t>
            </a:fld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1959EB-6825-0DDF-5826-56198D4B7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950267"/>
            <a:ext cx="2314575" cy="1864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Centre d’innovation numérique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F7B01E-879D-F0C9-950F-0C621E2975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950267"/>
            <a:ext cx="1543050" cy="1864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98C9D-C79B-4F39-BDC2-AA426541C3E9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3559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3" r:id="rId3"/>
    <p:sldLayoutId id="2147483650" r:id="rId4"/>
    <p:sldLayoutId id="2147483664" r:id="rId5"/>
    <p:sldLayoutId id="2147483652" r:id="rId6"/>
    <p:sldLayoutId id="2147483653" r:id="rId7"/>
    <p:sldLayoutId id="2147483658" r:id="rId8"/>
    <p:sldLayoutId id="2147483660" r:id="rId9"/>
    <p:sldLayoutId id="2147483661" r:id="rId10"/>
  </p:sldLayoutIdLst>
  <p:hf hdr="0"/>
  <p:txStyles>
    <p:titleStyle>
      <a:lvl1pPr algn="l" defTabSz="514337" rtl="0" eaLnBrk="1" latinLnBrk="0" hangingPunct="1">
        <a:lnSpc>
          <a:spcPct val="90000"/>
        </a:lnSpc>
        <a:spcBef>
          <a:spcPct val="0"/>
        </a:spcBef>
        <a:buNone/>
        <a:defRPr sz="2475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28585" indent="-128585" algn="l" defTabSz="514337" rtl="0" eaLnBrk="1" latinLnBrk="0" hangingPunct="1">
        <a:lnSpc>
          <a:spcPct val="90000"/>
        </a:lnSpc>
        <a:spcBef>
          <a:spcPts val="563"/>
        </a:spcBef>
        <a:buClr>
          <a:schemeClr val="accent2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385754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5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22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6"/>
        </a:buClr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091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6">
            <a:lumMod val="60000"/>
            <a:lumOff val="40000"/>
          </a:schemeClr>
        </a:buClr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6">
            <a:lumMod val="40000"/>
            <a:lumOff val="60000"/>
          </a:schemeClr>
        </a:buClr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8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5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4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5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2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40FCF268-F232-DC93-53DE-E2F0F3FD2A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fr-CA" sz="2000" dirty="0"/>
              <a:t>&lt;</a:t>
            </a:r>
            <a:r>
              <a:rPr lang="fr-CA" sz="2000" dirty="0" err="1"/>
              <a:t>title</a:t>
            </a:r>
            <a:r>
              <a:rPr lang="fr-CA" sz="2000" dirty="0"/>
              <a:t>&gt;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858467-315D-5A0A-008C-7FDC628915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E91B899-3FC2-E77D-0C06-ECEDF2B18B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CA" dirty="0"/>
              <a:t>&lt;</a:t>
            </a:r>
            <a:r>
              <a:rPr lang="fr-CA" dirty="0" err="1"/>
              <a:t>subtitle</a:t>
            </a:r>
            <a:r>
              <a:rPr lang="fr-CA" dirty="0"/>
              <a:t>&gt;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BD4FF40D-EDB2-DCFA-D3A5-C974FF6A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&lt;banner&gt;</a:t>
            </a:r>
          </a:p>
        </p:txBody>
      </p:sp>
      <p:sp>
        <p:nvSpPr>
          <p:cNvPr id="10" name="Espace réservé de la date 9">
            <a:extLst>
              <a:ext uri="{FF2B5EF4-FFF2-40B4-BE49-F238E27FC236}">
                <a16:creationId xmlns:a16="http://schemas.microsoft.com/office/drawing/2014/main" id="{1738D709-7FD6-0F8E-AC42-0E0FAC11427E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4A7B7E9D-7D70-4B3C-87BC-005DA1C1BD48}" type="datetime1">
              <a:rPr lang="fr-CA" smtClean="0"/>
              <a:t>2023-07-20</a:t>
            </a:fld>
            <a:endParaRPr lang="fr-CA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25927CDC-6437-1502-B981-0AA0AECAF8B5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fr-CA"/>
              <a:t>Centre d’innovation numérique</a:t>
            </a: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01276361-7920-6DF5-62B7-99514E750CFB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F4298C9D-C79B-4F39-BDC2-AA426541C3E9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89683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AD53BE-6644-1E4C-E07B-4C06F2EDA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73" y="259080"/>
            <a:ext cx="6567054" cy="685799"/>
          </a:xfrm>
        </p:spPr>
        <p:txBody>
          <a:bodyPr>
            <a:normAutofit/>
          </a:bodyPr>
          <a:lstStyle/>
          <a:p>
            <a:r>
              <a:rPr lang="fr-FR" dirty="0"/>
              <a:t>&lt;</a:t>
            </a:r>
            <a:r>
              <a:rPr lang="fr-FR" dirty="0" err="1"/>
              <a:t>source_banner</a:t>
            </a:r>
            <a:r>
              <a:rPr lang="fr-FR" dirty="0"/>
              <a:t>&gt;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A8618D2-AAA6-44DC-A336-8F423BCFF265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7D873928-FB47-4F75-985E-993CE113AA76}" type="datetime1">
              <a:rPr lang="fr-CA" smtClean="0"/>
              <a:t>2023-07-20</a:t>
            </a:fld>
            <a:endParaRPr lang="fr-CA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73A1AF6-8483-0435-088A-BECE8FF808C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fr-CA"/>
              <a:t>Centre d’innovation numérique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97FFA64-5DF2-0534-E8BC-90CE426DDFB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F4298C9D-C79B-4F39-BDC2-AA426541C3E9}" type="slidenum">
              <a:rPr lang="fr-CA" smtClean="0"/>
              <a:t>2</a:t>
            </a:fld>
            <a:endParaRPr lang="fr-CA"/>
          </a:p>
        </p:txBody>
      </p:sp>
      <p:sp>
        <p:nvSpPr>
          <p:cNvPr id="6" name="Espace réservé du contenu 4">
            <a:extLst>
              <a:ext uri="{FF2B5EF4-FFF2-40B4-BE49-F238E27FC236}">
                <a16:creationId xmlns:a16="http://schemas.microsoft.com/office/drawing/2014/main" id="{7789A136-6E6E-876A-070A-CAD60CA16AF9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45473" y="1208678"/>
            <a:ext cx="6557819" cy="5232169"/>
          </a:xfrm>
          <a:prstGeom prst="rect">
            <a:avLst/>
          </a:prstGeom>
        </p:spPr>
        <p:txBody>
          <a:bodyPr lIns="91440" tIns="45720" rIns="91440" bIns="45720" numCol="2" anchor="t">
            <a:noAutofit/>
          </a:bodyPr>
          <a:lstStyle>
            <a:lvl1pPr marL="128585" indent="-128585" algn="l" defTabSz="514337" rtl="0" eaLnBrk="1" latinLnBrk="0" hangingPunct="1">
              <a:lnSpc>
                <a:spcPct val="90000"/>
              </a:lnSpc>
              <a:spcBef>
                <a:spcPts val="563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54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22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91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59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Clr>
                <a:schemeClr val="accent6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28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596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765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34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fr-FR" sz="800" b="0" i="0" dirty="0">
              <a:solidFill>
                <a:srgbClr val="000000"/>
              </a:solidFill>
              <a:effectLst/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 &lt;source&gt;</a:t>
            </a: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endParaRPr lang="en-US" sz="800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9410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A18C8E00-8695-69C8-E170-08760492FC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&lt;</a:t>
            </a:r>
            <a:r>
              <a:rPr lang="fr-CA" dirty="0" err="1"/>
              <a:t>author</a:t>
            </a:r>
            <a:r>
              <a:rPr lang="fr-CA" dirty="0"/>
              <a:t>&gt;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992162A-35B9-348A-2FF2-75B0E2F4656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18995F1-5802-4966-863C-9107BD2D3D18}" type="datetime1">
              <a:rPr lang="fr-CA" smtClean="0"/>
              <a:t>2023-07-20</a:t>
            </a:fld>
            <a:endParaRPr lang="fr-CA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FBF26F5-3CE3-2597-666E-45D7DB3A8B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CA"/>
              <a:t>Centre d’innovation numérique</a:t>
            </a:r>
            <a:endParaRPr lang="fr-CA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1E8E7E1-EC73-70F3-88CB-F8807CF79CC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4298C9D-C79B-4F39-BDC2-AA426541C3E9}" type="slidenum">
              <a:rPr lang="fr-CA" smtClean="0"/>
              <a:pPr/>
              <a:t>3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4513018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Thème Office">
  <a:themeElements>
    <a:clrScheme name="Palette CIN">
      <a:dk1>
        <a:sysClr val="windowText" lastClr="000000"/>
      </a:dk1>
      <a:lt1>
        <a:sysClr val="window" lastClr="FFFFFF"/>
      </a:lt1>
      <a:dk2>
        <a:srgbClr val="5A5B5B"/>
      </a:dk2>
      <a:lt2>
        <a:srgbClr val="E7E6E6"/>
      </a:lt2>
      <a:accent1>
        <a:srgbClr val="265C84"/>
      </a:accent1>
      <a:accent2>
        <a:srgbClr val="F7D777"/>
      </a:accent2>
      <a:accent3>
        <a:srgbClr val="A5A5A5"/>
      </a:accent3>
      <a:accent4>
        <a:srgbClr val="F4C34C"/>
      </a:accent4>
      <a:accent5>
        <a:srgbClr val="3D80AA"/>
      </a:accent5>
      <a:accent6>
        <a:srgbClr val="67C5B4"/>
      </a:accent6>
      <a:hlink>
        <a:srgbClr val="30AA93"/>
      </a:hlink>
      <a:folHlink>
        <a:srgbClr val="DA8F8F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lIns="91440" tIns="45720" rIns="91440" bIns="45720" rtlCol="0">
        <a:normAutofit lnSpcReduction="10000"/>
      </a:bodyPr>
      <a:lstStyle>
        <a:defPPr algn="l">
          <a:defRPr sz="2000" dirty="0" smtClean="0">
            <a:solidFill>
              <a:schemeClr val="accent5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1" id="{C577DBD8-E102-480F-B690-F97E32AFFD3B}" vid="{35CE7103-C45E-46BE-BF95-841ECDB2EEB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4</TotalTime>
  <Words>183</Words>
  <Application>Microsoft Macintosh PowerPoint</Application>
  <PresentationFormat>Format Lettre (8,5 x 11 po)</PresentationFormat>
  <Paragraphs>64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Century Gothic</vt:lpstr>
      <vt:lpstr>Thème Office</vt:lpstr>
      <vt:lpstr>&lt;banner&gt;</vt:lpstr>
      <vt:lpstr>&lt;source_banner&gt;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&lt;banner&gt;</dc:title>
  <dc:creator>Arnaud Tremblay 01</dc:creator>
  <cp:lastModifiedBy>Arnaud Tremblay 01</cp:lastModifiedBy>
  <cp:revision>3</cp:revision>
  <dcterms:created xsi:type="dcterms:W3CDTF">2023-07-20T21:54:43Z</dcterms:created>
  <dcterms:modified xsi:type="dcterms:W3CDTF">2023-07-21T02:17:18Z</dcterms:modified>
</cp:coreProperties>
</file>