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20"/>
  </p:normalViewPr>
  <p:slideViewPr>
    <p:cSldViewPr snapToGrid="0">
      <p:cViewPr varScale="1">
        <p:scale>
          <a:sx n="60" d="100"/>
          <a:sy n="60" d="100"/>
        </p:scale>
        <p:origin x="3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C4961-E382-2A41-8DD6-FB411F5BBBCF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DCAE0-178C-C04B-84C4-930145D65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95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DCAE0-178C-C04B-84C4-930145D6520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45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3D7E-C792-6C4C-93E5-3CC063A68829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17B-0539-7D49-B5BD-94A11976A4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78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3D7E-C792-6C4C-93E5-3CC063A68829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17B-0539-7D49-B5BD-94A11976A4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15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3D7E-C792-6C4C-93E5-3CC063A68829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17B-0539-7D49-B5BD-94A11976A4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27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3D7E-C792-6C4C-93E5-3CC063A68829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17B-0539-7D49-B5BD-94A11976A4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94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3D7E-C792-6C4C-93E5-3CC063A68829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17B-0539-7D49-B5BD-94A11976A4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37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3D7E-C792-6C4C-93E5-3CC063A68829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17B-0539-7D49-B5BD-94A11976A4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65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3D7E-C792-6C4C-93E5-3CC063A68829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17B-0539-7D49-B5BD-94A11976A4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29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3D7E-C792-6C4C-93E5-3CC063A68829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17B-0539-7D49-B5BD-94A11976A4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88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3D7E-C792-6C4C-93E5-3CC063A68829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17B-0539-7D49-B5BD-94A11976A4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95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3D7E-C792-6C4C-93E5-3CC063A68829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17B-0539-7D49-B5BD-94A11976A4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49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3D7E-C792-6C4C-93E5-3CC063A68829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17B-0539-7D49-B5BD-94A11976A4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07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33D7E-C792-6C4C-93E5-3CC063A68829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6817B-0539-7D49-B5BD-94A11976A4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50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9115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1</Words>
  <Application>Microsoft Macintosh PowerPoint</Application>
  <PresentationFormat>Grand écran</PresentationFormat>
  <Paragraphs>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Tremblay 01</dc:creator>
  <cp:lastModifiedBy>Arnaud Tremblay 01</cp:lastModifiedBy>
  <cp:revision>2</cp:revision>
  <dcterms:created xsi:type="dcterms:W3CDTF">2023-06-10T03:20:41Z</dcterms:created>
  <dcterms:modified xsi:type="dcterms:W3CDTF">2023-06-10T18:42:40Z</dcterms:modified>
</cp:coreProperties>
</file>