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11</Words>
  <Application>Microsoft Office PowerPoint</Application>
  <PresentationFormat>Format US (216 x 279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Tremblay, Arnaud</cp:lastModifiedBy>
  <cp:revision>1</cp:revision>
  <dcterms:created xsi:type="dcterms:W3CDTF">2023-06-10T19:02:08Z</dcterms:created>
  <dcterms:modified xsi:type="dcterms:W3CDTF">2023-06-10T19:03:05Z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