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  <p:sldId id="262" r:id="rId12"/>
    <p:sldId id="263" r:id="rId13"/>
    <p:sldId id="264" r:id="rId14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This is a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1752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awesome!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0624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This is cool!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94960"/>
            <a:ext cx="6858000" cy="9076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really awesome! it is so cool, Python is too awesome! lipsum orepsum so cool, it is</a:t>
            </a:r>
            <a:br/>
            <a:r>
              <a:t>too awesome! lipsummi it is so cool, Python is too awesome! lipsum orepsum so cool, it is too</a:t>
            </a:r>
            <a:br/>
            <a:r>
              <a:t>awesome! lipsummi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2973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bfhjewqhfewflewqhlfbewhqlbhjfew qreally ewq feqwiu eqwhfeuilw  iufh ewlh qwl hufewh u</a:t>
            </a:r>
            <a:br/>
            <a:r>
              <a:t>fiew oqhueiwqh uefqwl  awesome! it is so cool, Python is too awesome! lipsum it is so cool,</a:t>
            </a:r>
            <a:br/>
            <a:r>
              <a:t>Python is twesome! lipsum it is so cool, Python is too awesome! lipsum ç, Python is too awesome!</a:t>
            </a:r>
            <a:br/>
            <a:r>
              <a:t>lipsum orepsum so cool, it is too awesome! lipsummii t is so cool, Python is too awesome! lipsum</a:t>
            </a:r>
            <a:br/>
            <a:r>
              <a:t>it is so cool, Python is too awesome! lipsum it is so cool, Python is too awesome! lsum it is so</a:t>
            </a:r>
            <a:br/>
            <a:r>
              <a:t>cool, Python is too awesome! lipsum it is so cool, Python is too awesome! lipsum frewg fwe qof </a:t>
            </a:r>
            <a:br/>
            <a:r>
              <a:t>qwouihf 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6582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bfhjewqhfewflewqhlfbewhqlbhjfew qreally ewq feqwiu eqwhfeuilw  iufh ewlh qwl hufewh u</a:t>
            </a:r>
            <a:br/>
            <a:r>
              <a:t>fiew oqhueiwqh uefqwl  awesome! it is so cool, Python is too awesome! lipsum it is so cool,</a:t>
            </a:r>
            <a:br/>
            <a:r>
              <a:t>Python is twesome! lipsum it is so cool, Python is too awesome! lipsum ç, Python is too awesome!</a:t>
            </a:r>
            <a:br/>
            <a:r>
              <a:t>lipsum orepsum so cool, it is too awesome! lipsummii t is so cool, Python is too awesome! lipsum</a:t>
            </a:r>
            <a:br/>
            <a:r>
              <a:t>it is so cool, Python is too awesome! lipsum it is so cool, Python is too awesome! lsum it is so</a:t>
            </a:r>
            <a:br/>
            <a:r>
              <a:t>cool, Python is too awesome! lipsum it is so cool, Python is too awesome! lipsum frewg fwe qof </a:t>
            </a:r>
            <a:br/>
            <a:r>
              <a:t>qwouihf 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so awesome!!!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11</Words>
  <Application>Microsoft Office PowerPoint</Application>
  <PresentationFormat>Format US (216 x 279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Tremblay, Arnaud</cp:lastModifiedBy>
  <cp:revision>1</cp:revision>
  <dcterms:created xsi:type="dcterms:W3CDTF">2023-06-10T19:02:08Z</dcterms:created>
  <dcterms:modified xsi:type="dcterms:W3CDTF">2023-06-10T19:03:05Z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