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t>Hello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0861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t>This is a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8006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t>Python is awesome!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