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2023-06-17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2023-06-17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00000"/>
            <a:ext cx="6557819" cy="789871"/>
          </a:xfrm>
        </p:spPr>
        <p:txBody>
          <a:bodyPr/>
          <a:lstStyle/>
          <a:p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9871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05631"/>
            <a:ext cx="6858000" cy="823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France est un beau pays!La France est un beau pays!La France est un beau pays!La France est un</a:t>
            </a:r>
            <a:br/>
            <a:r>
              <a:t>beau pays!La France est un beau pays!La France est un beau pays!La France est un beau pays!La</a:t>
            </a:r>
            <a:br/>
            <a:r>
              <a:t>France est un beau pays!La France est un beau pays!La France est un beau pays!La France est un</a:t>
            </a:r>
            <a:br/>
            <a:r>
              <a:t>beau pays!La France est un beau pays!La France est un beau pays!La France est un beau pays!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28956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4716"/>
            <a:ext cx="6858000" cy="1030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France est vraiment un super beau pays!La France est vraiment un super beau pays!La France est</a:t>
            </a:r>
            <a:br/>
            <a:r>
              <a:t>vraiment un super beau pays!La France est vraiment un super beau pays!La France est vraiment un</a:t>
            </a:r>
            <a:br/>
            <a:r>
              <a:t>super beau pays!La France est vraiment un super beau pays!La France est vraiment un super beau</a:t>
            </a:r>
            <a:br/>
            <a:r>
              <a:t>pays!La France est vraiment un super beau pays!La France est vraiment un super beau pays!La</a:t>
            </a:r>
            <a:br/>
            <a:r>
              <a:t>France est vraiment un super beau pays!La France est vraiment un super beau pays!La France est</a:t>
            </a:r>
            <a:br/>
            <a:r>
              <a:t>vraiment un super beau pays!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725427"/>
            <a:ext cx="6557819" cy="789871"/>
          </a:xfrm>
        </p:spPr>
        <p:txBody>
          <a:bodyPr/>
          <a:lstStyle/>
          <a:p>
            <a:r>
              <a:t>Allemagne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665298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L'allemagne est un beau pays!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12</Words>
  <Application>Microsoft Macintosh PowerPoint</Application>
  <PresentationFormat>Format Lettre (8,5 x 11 po)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2</cp:revision>
  <dcterms:created xsi:type="dcterms:W3CDTF">2023-06-10T19:02:08Z</dcterms:created>
  <dcterms:modified xsi:type="dcterms:W3CDTF">2023-06-18T01:35:51Z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