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4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7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4317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40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3965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49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50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9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2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6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8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7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9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7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2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  <p:sldLayoutId id="2147484178" r:id="rId12"/>
    <p:sldLayoutId id="2147484179" r:id="rId13"/>
    <p:sldLayoutId id="2147484180" r:id="rId14"/>
    <p:sldLayoutId id="2147484181" r:id="rId15"/>
    <p:sldLayoutId id="21474841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349" y="878123"/>
            <a:ext cx="5917679" cy="2550877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en-US" smtClean="0"/>
              <a:t> 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3428999"/>
            <a:ext cx="7044505" cy="248689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STUDENT NAME                    : M. </a:t>
            </a:r>
            <a:r>
              <a:rPr lang="en-US" dirty="0" err="1" smtClean="0"/>
              <a:t>Saaraha</a:t>
            </a:r>
            <a:endParaRPr lang="en-US" dirty="0" smtClean="0"/>
          </a:p>
          <a:p>
            <a:pPr algn="l"/>
            <a:r>
              <a:rPr lang="en-US" dirty="0" smtClean="0"/>
              <a:t>REGISTRATION NO, NMID    : 2422K2341, 8B9551960DF39E4B</a:t>
            </a:r>
          </a:p>
          <a:p>
            <a:pPr algn="l"/>
            <a:r>
              <a:rPr lang="en-US" dirty="0" smtClean="0"/>
              <a:t>DEPARTMENT                        : Computer Science</a:t>
            </a:r>
          </a:p>
          <a:p>
            <a:pPr algn="l"/>
            <a:r>
              <a:rPr lang="en-US" dirty="0" smtClean="0"/>
              <a:t>COLLEGE                               : </a:t>
            </a:r>
            <a:r>
              <a:rPr lang="en-US" dirty="0" err="1" smtClean="0"/>
              <a:t>Bharathiyar</a:t>
            </a:r>
            <a:r>
              <a:rPr lang="en-US" dirty="0" smtClean="0"/>
              <a:t> University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6440" y="2367171"/>
            <a:ext cx="57438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dirty="0" smtClean="0">
                <a:solidFill>
                  <a:srgbClr val="4DA6FF"/>
                </a:solidFill>
              </a:rPr>
              <a:t>Digital Portfolio</a:t>
            </a:r>
            <a:endParaRPr lang="en-IN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 smtClean="0">
                <a:solidFill>
                  <a:srgbClr val="4DA6FF"/>
                </a:solidFill>
              </a:rPr>
              <a:t>Screenshots - 2 </a:t>
            </a:r>
            <a:endParaRPr lang="en-IN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93203"/>
            <a:ext cx="6348413" cy="3416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09599" y="1607234"/>
            <a:ext cx="3898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 smtClean="0">
                <a:solidFill>
                  <a:srgbClr val="4DA6FF"/>
                </a:solidFill>
              </a:rPr>
              <a:t>About </a:t>
            </a:r>
            <a:r>
              <a:rPr lang="en-IN" sz="3600" b="1" dirty="0">
                <a:solidFill>
                  <a:srgbClr val="4DA6FF"/>
                </a:solidFill>
              </a:rPr>
              <a:t>Section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6504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solidFill>
                  <a:srgbClr val="4DA6FF"/>
                </a:solidFill>
              </a:rPr>
              <a:t>Screenshot - 3</a:t>
            </a:r>
            <a:endParaRPr lang="en-IN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34204"/>
            <a:ext cx="6348413" cy="3134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609600" y="1648983"/>
            <a:ext cx="3231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 smtClean="0">
                <a:solidFill>
                  <a:srgbClr val="4DA6FF"/>
                </a:solidFill>
              </a:rPr>
              <a:t>Skills</a:t>
            </a:r>
            <a:r>
              <a:rPr lang="en-IN" b="1" dirty="0" smtClean="0">
                <a:solidFill>
                  <a:srgbClr val="4DA6FF"/>
                </a:solidFill>
              </a:rPr>
              <a:t> </a:t>
            </a:r>
            <a:r>
              <a:rPr lang="en-IN" sz="3600" b="1" dirty="0" smtClean="0">
                <a:solidFill>
                  <a:srgbClr val="4DA6FF"/>
                </a:solidFill>
              </a:rPr>
              <a:t>Section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8204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solidFill>
                  <a:srgbClr val="4DA6FF"/>
                </a:solidFill>
              </a:rPr>
              <a:t>Screenshot - 4</a:t>
            </a:r>
            <a:endParaRPr lang="en-IN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88130"/>
            <a:ext cx="6348413" cy="3426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609599" y="1512934"/>
            <a:ext cx="4350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 smtClean="0">
                <a:solidFill>
                  <a:srgbClr val="4DA6FF"/>
                </a:solidFill>
              </a:rPr>
              <a:t>Contact </a:t>
            </a:r>
            <a:r>
              <a:rPr lang="en-IN" sz="3600" b="1" dirty="0">
                <a:solidFill>
                  <a:srgbClr val="4DA6FF"/>
                </a:solidFill>
              </a:rPr>
              <a:t>Section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62204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dirty="0">
                <a:solidFill>
                  <a:srgbClr val="4DA6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1" dirty="0"/>
          </a:p>
          <a:p>
            <a:r>
              <a:rPr lang="en-US" dirty="0" smtClean="0"/>
              <a:t>T</a:t>
            </a:r>
            <a:r>
              <a:rPr dirty="0" smtClean="0"/>
              <a:t>he </a:t>
            </a:r>
            <a:r>
              <a:rPr dirty="0"/>
              <a:t>portfolio website provides a professional platform to showcase skills and connect with potential recruiters or collaborators. It is a strong foundation for building advanced projects using JavaScript, React, or backend technologies.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dirty="0">
                <a:solidFill>
                  <a:srgbClr val="4DA6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- Problem Statement</a:t>
            </a:r>
          </a:p>
          <a:p>
            <a:r>
              <a:rPr dirty="0"/>
              <a:t>- Project Overview</a:t>
            </a:r>
          </a:p>
          <a:p>
            <a:r>
              <a:rPr dirty="0"/>
              <a:t>- End Users</a:t>
            </a:r>
          </a:p>
          <a:p>
            <a:r>
              <a:rPr dirty="0"/>
              <a:t>- Tools and Technologies</a:t>
            </a:r>
          </a:p>
          <a:p>
            <a:r>
              <a:rPr dirty="0"/>
              <a:t>- Portfolio Design &amp; Layout</a:t>
            </a:r>
          </a:p>
          <a:p>
            <a:r>
              <a:rPr dirty="0"/>
              <a:t>- Features &amp; Functionality</a:t>
            </a:r>
          </a:p>
          <a:p>
            <a:r>
              <a:rPr dirty="0"/>
              <a:t>- Results &amp; Screenshots</a:t>
            </a:r>
          </a:p>
          <a:p>
            <a:r>
              <a:rPr dirty="0"/>
              <a:t>- Conclusion</a:t>
            </a: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dirty="0">
                <a:solidFill>
                  <a:srgbClr val="4DA6FF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Many beginners in web development lack a simple yet effective way to showcase their skills and projects. A personal portfolio website solves this by presenting their work in a professional format.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dirty="0">
                <a:solidFill>
                  <a:srgbClr val="4DA6FF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portfolio website is built using HTML and CSS.</a:t>
            </a:r>
          </a:p>
          <a:p>
            <a:endParaRPr dirty="0"/>
          </a:p>
          <a:p>
            <a:r>
              <a:rPr dirty="0"/>
              <a:t>- Theme: Light Blue</a:t>
            </a:r>
          </a:p>
          <a:p>
            <a:r>
              <a:rPr dirty="0"/>
              <a:t>- Sections: Home, About, Skills, Contact</a:t>
            </a:r>
          </a:p>
          <a:p>
            <a:r>
              <a:rPr dirty="0"/>
              <a:t>- Purpose: Showcase skills and provide a way for users to connect.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4DA6FF"/>
                </a:solidFill>
              </a:rP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Students &amp; Job Seekers</a:t>
            </a:r>
          </a:p>
          <a:p>
            <a:r>
              <a:t>- Recruiters &amp; Hiring Managers</a:t>
            </a:r>
          </a:p>
          <a:p>
            <a:r>
              <a:t>- Academic Institutions</a:t>
            </a:r>
          </a:p>
          <a:p>
            <a:r>
              <a:t>- Anyone interested in viewing personal projects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7782" y="1011381"/>
            <a:ext cx="5824187" cy="540327"/>
          </a:xfrm>
        </p:spPr>
        <p:txBody>
          <a:bodyPr>
            <a:normAutofit fontScale="90000"/>
          </a:bodyPr>
          <a:lstStyle/>
          <a:p>
            <a:r>
              <a:rPr sz="4800" dirty="0">
                <a:solidFill>
                  <a:srgbClr val="4DA6FF"/>
                </a:solidFill>
              </a:rPr>
              <a:t>Tools </a:t>
            </a:r>
            <a:r>
              <a:rPr sz="4800" dirty="0" smtClean="0">
                <a:solidFill>
                  <a:srgbClr val="4DA6FF"/>
                </a:solidFill>
              </a:rPr>
              <a:t>an</a:t>
            </a:r>
            <a:r>
              <a:rPr lang="en-US" sz="4800" dirty="0" smtClean="0">
                <a:solidFill>
                  <a:srgbClr val="4DA6FF"/>
                </a:solidFill>
              </a:rPr>
              <a:t>d   </a:t>
            </a:r>
            <a:r>
              <a:rPr sz="4800" dirty="0" smtClean="0">
                <a:solidFill>
                  <a:srgbClr val="4DA6FF"/>
                </a:solidFill>
              </a:rPr>
              <a:t>Technologies</a:t>
            </a:r>
            <a:endParaRPr sz="4800" dirty="0">
              <a:solidFill>
                <a:srgbClr val="4DA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1" y="2714772"/>
            <a:ext cx="6347714" cy="3880773"/>
          </a:xfrm>
        </p:spPr>
        <p:txBody>
          <a:bodyPr/>
          <a:lstStyle/>
          <a:p>
            <a:r>
              <a:rPr dirty="0"/>
              <a:t>- HTML5</a:t>
            </a:r>
          </a:p>
          <a:p>
            <a:r>
              <a:rPr dirty="0"/>
              <a:t>- CSS3</a:t>
            </a:r>
          </a:p>
          <a:p>
            <a:r>
              <a:rPr dirty="0"/>
              <a:t>- Responsive Web Design</a:t>
            </a:r>
          </a:p>
          <a:p>
            <a:r>
              <a:rPr dirty="0"/>
              <a:t>- Text Editor: VS Code</a:t>
            </a:r>
          </a:p>
          <a:p>
            <a:r>
              <a:rPr dirty="0"/>
              <a:t>- Browser for Testing (Chrome/Firefox)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825" y="927098"/>
            <a:ext cx="6343672" cy="709865"/>
          </a:xfrm>
        </p:spPr>
        <p:txBody>
          <a:bodyPr>
            <a:normAutofit fontScale="90000"/>
          </a:bodyPr>
          <a:lstStyle/>
          <a:p>
            <a:r>
              <a:rPr sz="4800" dirty="0">
                <a:solidFill>
                  <a:srgbClr val="4DA6FF"/>
                </a:solidFill>
              </a:rPr>
              <a:t>Portfolio</a:t>
            </a:r>
            <a:r>
              <a:rPr dirty="0">
                <a:solidFill>
                  <a:srgbClr val="4DA6FF"/>
                </a:solidFill>
              </a:rPr>
              <a:t> </a:t>
            </a:r>
            <a:r>
              <a:rPr sz="4800" dirty="0">
                <a:solidFill>
                  <a:srgbClr val="4DA6FF"/>
                </a:solidFill>
              </a:rPr>
              <a:t>Design </a:t>
            </a:r>
            <a:r>
              <a:rPr sz="4800" dirty="0" smtClean="0">
                <a:solidFill>
                  <a:srgbClr val="4DA6FF"/>
                </a:solidFill>
              </a:rPr>
              <a:t>&amp;</a:t>
            </a:r>
            <a:r>
              <a:rPr lang="en-US" sz="4800" dirty="0" smtClean="0">
                <a:solidFill>
                  <a:srgbClr val="4DA6FF"/>
                </a:solidFill>
              </a:rPr>
              <a:t/>
            </a:r>
            <a:br>
              <a:rPr lang="en-US" sz="4800" dirty="0" smtClean="0">
                <a:solidFill>
                  <a:srgbClr val="4DA6FF"/>
                </a:solidFill>
              </a:rPr>
            </a:br>
            <a:r>
              <a:rPr lang="en-US" sz="4800" dirty="0" smtClean="0">
                <a:solidFill>
                  <a:srgbClr val="4DA6FF"/>
                </a:solidFill>
              </a:rPr>
              <a:t>    </a:t>
            </a:r>
            <a:r>
              <a:rPr sz="4800" dirty="0" smtClean="0">
                <a:solidFill>
                  <a:srgbClr val="4DA6FF"/>
                </a:solidFill>
              </a:rPr>
              <a:t> </a:t>
            </a:r>
            <a:r>
              <a:rPr lang="en-US" sz="4800" dirty="0" smtClean="0">
                <a:solidFill>
                  <a:srgbClr val="4DA6FF"/>
                </a:solidFill>
              </a:rPr>
              <a:t>      </a:t>
            </a:r>
            <a:r>
              <a:rPr sz="4800" dirty="0" smtClean="0">
                <a:solidFill>
                  <a:srgbClr val="4DA6FF"/>
                </a:solidFill>
              </a:rPr>
              <a:t>Layout</a:t>
            </a:r>
            <a:endParaRPr sz="4800" dirty="0">
              <a:solidFill>
                <a:srgbClr val="4DA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145" y="2659353"/>
            <a:ext cx="6347714" cy="3880773"/>
          </a:xfrm>
        </p:spPr>
        <p:txBody>
          <a:bodyPr/>
          <a:lstStyle/>
          <a:p>
            <a:r>
              <a:rPr dirty="0"/>
              <a:t>- Header with Navigation Bar</a:t>
            </a:r>
          </a:p>
          <a:p>
            <a:r>
              <a:rPr dirty="0"/>
              <a:t>- Home Section with Welcome Message</a:t>
            </a:r>
          </a:p>
          <a:p>
            <a:r>
              <a:rPr dirty="0"/>
              <a:t>- About Section with Bio</a:t>
            </a:r>
          </a:p>
          <a:p>
            <a:r>
              <a:rPr dirty="0"/>
              <a:t>- Skills Section with Skill Badges</a:t>
            </a:r>
          </a:p>
          <a:p>
            <a:r>
              <a:rPr dirty="0"/>
              <a:t>- Contact Section with Form</a:t>
            </a:r>
          </a:p>
          <a:p>
            <a:r>
              <a:rPr dirty="0"/>
              <a:t>- Footer with Copyright 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309" y="927098"/>
            <a:ext cx="7038109" cy="709865"/>
          </a:xfrm>
        </p:spPr>
        <p:txBody>
          <a:bodyPr>
            <a:normAutofit fontScale="90000"/>
          </a:bodyPr>
          <a:lstStyle/>
          <a:p>
            <a:r>
              <a:rPr sz="4400" dirty="0" smtClean="0">
                <a:solidFill>
                  <a:srgbClr val="4DA6FF"/>
                </a:solidFill>
              </a:rPr>
              <a:t>Features</a:t>
            </a:r>
            <a:r>
              <a:rPr lang="en-US" sz="4400" dirty="0" smtClean="0">
                <a:solidFill>
                  <a:srgbClr val="4DA6FF"/>
                </a:solidFill>
              </a:rPr>
              <a:t> &amp; </a:t>
            </a:r>
            <a:r>
              <a:rPr sz="4400" dirty="0" smtClean="0">
                <a:solidFill>
                  <a:srgbClr val="4DA6FF"/>
                </a:solidFill>
              </a:rPr>
              <a:t>Functionality</a:t>
            </a:r>
            <a:endParaRPr sz="4400" dirty="0">
              <a:solidFill>
                <a:srgbClr val="4DA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Smooth Scrolling Navigation</a:t>
            </a:r>
          </a:p>
          <a:p>
            <a:r>
              <a:rPr dirty="0"/>
              <a:t>- Responsive Layout</a:t>
            </a:r>
          </a:p>
          <a:p>
            <a:r>
              <a:rPr dirty="0"/>
              <a:t>- Hover Effects on Skills</a:t>
            </a:r>
          </a:p>
          <a:p>
            <a:r>
              <a:rPr dirty="0"/>
              <a:t>- Contact Form</a:t>
            </a:r>
          </a:p>
          <a:p>
            <a:r>
              <a:rPr dirty="0"/>
              <a:t>- Light Blue Theme for a modern look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27098"/>
            <a:ext cx="6343672" cy="709865"/>
          </a:xfrm>
        </p:spPr>
        <p:txBody>
          <a:bodyPr>
            <a:normAutofit fontScale="90000"/>
          </a:bodyPr>
          <a:lstStyle/>
          <a:p>
            <a:r>
              <a:rPr sz="4800" dirty="0" smtClean="0">
                <a:solidFill>
                  <a:srgbClr val="4DA6FF"/>
                </a:solidFill>
              </a:rPr>
              <a:t> </a:t>
            </a:r>
            <a:r>
              <a:rPr sz="4900" dirty="0" smtClean="0">
                <a:solidFill>
                  <a:srgbClr val="4DA6FF"/>
                </a:solidFill>
              </a:rPr>
              <a:t>Screenshots</a:t>
            </a:r>
            <a:r>
              <a:rPr lang="en-US" sz="4800" dirty="0" smtClean="0">
                <a:solidFill>
                  <a:srgbClr val="4DA6FF"/>
                </a:solidFill>
              </a:rPr>
              <a:t> &amp; </a:t>
            </a:r>
            <a:r>
              <a:rPr lang="en-US" sz="4800" dirty="0" smtClean="0">
                <a:solidFill>
                  <a:srgbClr val="4DA6FF"/>
                </a:solidFill>
              </a:rPr>
              <a:t>results</a:t>
            </a:r>
            <a:endParaRPr sz="4800" dirty="0">
              <a:solidFill>
                <a:srgbClr val="4DA6FF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785370"/>
            <a:ext cx="6348413" cy="3378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35000" y="2292928"/>
            <a:ext cx="47000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endParaRPr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000" y="1892818"/>
            <a:ext cx="3881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 smtClean="0">
                <a:solidFill>
                  <a:srgbClr val="4DA6FF"/>
                </a:solidFill>
              </a:rPr>
              <a:t>Home Section</a:t>
            </a:r>
            <a:endParaRPr lang="en-I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354</TotalTime>
  <Words>301</Words>
  <Application>Microsoft Office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 </vt:lpstr>
      <vt:lpstr>Agenda</vt:lpstr>
      <vt:lpstr>Problem Statement</vt:lpstr>
      <vt:lpstr>Project Overview</vt:lpstr>
      <vt:lpstr>End Users</vt:lpstr>
      <vt:lpstr>Tools and   Technologies</vt:lpstr>
      <vt:lpstr>Portfolio Design &amp;            Layout</vt:lpstr>
      <vt:lpstr>Features &amp; Functionality</vt:lpstr>
      <vt:lpstr> Screenshots &amp; results</vt:lpstr>
      <vt:lpstr>Screenshots - 2 </vt:lpstr>
      <vt:lpstr>Screenshot - 3</vt:lpstr>
      <vt:lpstr>Screenshot - 4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Website Project</dc:title>
  <dc:subject/>
  <dc:creator>SUBHICKSHA</dc:creator>
  <cp:keywords/>
  <dc:description>generated using python-pptx</dc:description>
  <cp:lastModifiedBy>SUBHICKSHA</cp:lastModifiedBy>
  <cp:revision>15</cp:revision>
  <dcterms:created xsi:type="dcterms:W3CDTF">2013-01-27T09:14:16Z</dcterms:created>
  <dcterms:modified xsi:type="dcterms:W3CDTF">2025-09-05T12:59:07Z</dcterms:modified>
  <cp:category/>
</cp:coreProperties>
</file>