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E8BF2-A7F6-4A75-B938-9BC82D699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4757E-0BC8-4A54-B2D4-441101B75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7178-3EFF-4CA7-940A-B776D6B5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18D0-3088-4410-BB6B-AF420D0B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F7B0-C16C-4D54-84C9-BF8A148F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2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3D1-34E0-4CD4-BD64-F887B947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EA0F-CA69-4E45-B4A8-A83D7D18C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980B-438B-4ECF-9970-CA4D393A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CCCC-768E-4B1E-B8EC-D52469CD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8B03-249B-4AA7-83A7-BFE9DACC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09341-AB51-4EF6-A088-ED522777E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FF8CF-99BB-4937-9BF4-7181063B6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71322-003C-414E-B2A2-3DC60C0C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FAF2C-001E-4EF9-B22A-2A28D044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5F46-0538-4DF0-83FB-C762E06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7FAA-9FE4-47EA-8897-582F69F9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FBA4-75EA-4BF8-96D3-B2ABB2088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A7B1B-9AB7-4A60-A367-EE9F8E42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057B-FDA6-4484-ACA6-C020190D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CCDD-65F2-43D6-A639-A74A600D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80C-D3AB-4A1D-8EC4-95350CC2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A836E-C101-45CF-9232-85CAC18F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4FBF8-2500-4A40-BE31-09FB6E64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55B5-76CD-4CC1-93A7-044B206A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0974-8834-4EAF-AB2D-0CB3FFD4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29B6-4D49-444E-A78E-95B42040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399C-DF40-4AAD-B486-36C7FC211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2B548-E37D-4CC9-BB89-D7D33B69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52FC8-DCB2-4A53-B662-A7D414AB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46A6A-139D-4380-91EB-40415C86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1A04-B70C-48DF-8400-C6827333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5541-DF9B-4D96-8CF7-E705FD77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D207E-241A-47DC-B6A9-DC5765CA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53F2A-79A5-46DB-9D85-52030FCD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7BBA5-FCB0-4812-AE6D-73FE0168C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B2653-39E4-4E73-AF76-0AB107FF5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540F0-B070-48A7-88E8-55D4FCFE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A035E-CB37-4F8C-B63C-BBCCFD78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A0A9A-8168-4977-9E59-298E73A9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1B0-2FE6-486B-8E41-DF96EE98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28883-8F5D-4713-957F-A3D5EBF7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26ACF-1DB1-4AC1-97FD-F400B744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B1E71-2FB1-4227-A12D-ED74160C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2F4F8-9DA9-460C-9F84-4B7F701B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E8740-A100-4B29-A96D-119CDCB5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27DDD-BFE0-4025-97C6-FBD1085F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4B1A-A394-4013-AAE7-A95E23B8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5C05-7BB5-4F07-9DAD-2BA6B48A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A3439-C6E4-4479-AACA-C89F296F6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6BCF-B521-4E89-8A0B-B764B60A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D43C9-A548-4FEE-BAC4-7ED35E28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BB256-9E86-4A1F-9428-DFB527D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E7C3-338D-4E2D-9799-D8CF0E5D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DF189-71FB-4889-AA75-C04F7B155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857C8-ED47-4C88-9C38-291642651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69B56-DCFE-4E6B-9DEF-CEA6FA16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30157-8AE9-4A41-97AA-9AF043F9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010F4-8451-4E67-92BE-BC66CC6F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EF23F-C751-4AAA-BD4A-53601FD8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6874-895F-4CC0-A42A-2EFC2AA5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DACB-8032-40D8-BF0F-A0FD1E591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13AF-8D6C-4EC2-8587-E440CBE75CC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EE03-224B-486E-862F-20C83D8C0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80194-7D60-4128-9F54-7F093EA5C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729A-F6F9-47B1-B926-34753FC6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3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7A3960-0CAC-4AC1-905A-3E81EF74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8" b="100000" l="538" r="89995">
                        <a14:foregroundMark x1="11619" y1="63196" x2="21678" y2="53914"/>
                        <a14:backgroundMark x1="11619" y1="63559" x2="21678" y2="55650"/>
                        <a14:backgroundMark x1="67509" y1="71106" x2="75256" y2="59524"/>
                        <a14:backgroundMark x1="73964" y1="60856" x2="73964" y2="60694"/>
                        <a14:backgroundMark x1="68531" y1="51211" x2="64927" y2="46166"/>
                        <a14:backgroundMark x1="1291" y1="77885" x2="13663" y2="65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Saba</dc:creator>
  <cp:lastModifiedBy>Muhammad Saba</cp:lastModifiedBy>
  <cp:revision>1</cp:revision>
  <dcterms:created xsi:type="dcterms:W3CDTF">2022-03-28T21:44:22Z</dcterms:created>
  <dcterms:modified xsi:type="dcterms:W3CDTF">2022-03-28T21:44:37Z</dcterms:modified>
</cp:coreProperties>
</file>