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8" r:id="rId2"/>
    <p:sldId id="263" r:id="rId3"/>
    <p:sldId id="2043" r:id="rId4"/>
    <p:sldId id="2037" r:id="rId5"/>
    <p:sldId id="2044" r:id="rId6"/>
    <p:sldId id="2038" r:id="rId7"/>
    <p:sldId id="2039" r:id="rId8"/>
    <p:sldId id="2041" r:id="rId9"/>
    <p:sldId id="262" r:id="rId10"/>
    <p:sldId id="2011" r:id="rId11"/>
    <p:sldId id="2012" r:id="rId12"/>
    <p:sldId id="2013" r:id="rId13"/>
    <p:sldId id="2017" r:id="rId14"/>
    <p:sldId id="2045" r:id="rId15"/>
    <p:sldId id="202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33" userDrawn="1">
          <p15:clr>
            <a:srgbClr val="A4A3A4"/>
          </p15:clr>
        </p15:guide>
        <p15:guide id="3" pos="4316" userDrawn="1">
          <p15:clr>
            <a:srgbClr val="A4A3A4"/>
          </p15:clr>
        </p15:guide>
        <p15:guide id="4" pos="3840" userDrawn="1">
          <p15:clr>
            <a:srgbClr val="A4A3A4"/>
          </p15:clr>
        </p15:guide>
        <p15:guide id="5" orient="horz" pos="346" userDrawn="1">
          <p15:clr>
            <a:srgbClr val="A4A3A4"/>
          </p15:clr>
        </p15:guide>
        <p15:guide id="6" orient="horz" pos="3997" userDrawn="1">
          <p15:clr>
            <a:srgbClr val="A4A3A4"/>
          </p15:clr>
        </p15:guide>
        <p15:guide id="7" pos="5518" userDrawn="1">
          <p15:clr>
            <a:srgbClr val="A4A3A4"/>
          </p15:clr>
        </p15:guide>
        <p15:guide id="8" pos="2139" userDrawn="1">
          <p15:clr>
            <a:srgbClr val="A4A3A4"/>
          </p15:clr>
        </p15:guide>
        <p15:guide id="9" pos="347" userDrawn="1">
          <p15:clr>
            <a:srgbClr val="A4A3A4"/>
          </p15:clr>
        </p15:guide>
        <p15:guide id="10" orient="horz" pos="34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DD1"/>
    <a:srgbClr val="81CFE0"/>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9"/>
    <p:restoredTop sz="95439"/>
  </p:normalViewPr>
  <p:slideViewPr>
    <p:cSldViewPr snapToGrid="0" snapToObjects="1" showGuides="1">
      <p:cViewPr varScale="1">
        <p:scale>
          <a:sx n="87" d="100"/>
          <a:sy n="87" d="100"/>
        </p:scale>
        <p:origin x="360" y="66"/>
      </p:cViewPr>
      <p:guideLst>
        <p:guide orient="horz" pos="2160"/>
        <p:guide pos="7333"/>
        <p:guide pos="4316"/>
        <p:guide pos="3840"/>
        <p:guide orient="horz" pos="346"/>
        <p:guide orient="horz" pos="3997"/>
        <p:guide pos="5518"/>
        <p:guide pos="2139"/>
        <p:guide pos="347"/>
        <p:guide orient="horz" pos="34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4D2136-C1FB-4E5A-9727-AD380F2AEE54}"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56ED0915-3530-46F4-9BB3-784598D1BB65}">
      <dgm:prSet phldrT="[Text]"/>
      <dgm:spPr/>
      <dgm:t>
        <a:bodyPr/>
        <a:lstStyle/>
        <a:p>
          <a:r>
            <a:rPr lang="en-US" dirty="0" smtClean="0"/>
            <a:t>Why Julia/</a:t>
          </a:r>
          <a:r>
            <a:rPr lang="en-US" dirty="0" err="1" smtClean="0"/>
            <a:t>JuMP</a:t>
          </a:r>
          <a:r>
            <a:rPr lang="en-US" dirty="0" smtClean="0"/>
            <a:t>?</a:t>
          </a:r>
          <a:endParaRPr lang="en-US" dirty="0"/>
        </a:p>
      </dgm:t>
    </dgm:pt>
    <dgm:pt modelId="{C1896166-56C2-47B2-BC22-2F2D8499C5F7}" type="parTrans" cxnId="{DB18CABD-DB02-4F4D-A3B2-6C83F0342792}">
      <dgm:prSet/>
      <dgm:spPr/>
      <dgm:t>
        <a:bodyPr/>
        <a:lstStyle/>
        <a:p>
          <a:endParaRPr lang="en-US"/>
        </a:p>
      </dgm:t>
    </dgm:pt>
    <dgm:pt modelId="{21AB3E2A-4B61-403E-9A73-C3CB95C5D170}" type="sibTrans" cxnId="{DB18CABD-DB02-4F4D-A3B2-6C83F0342792}">
      <dgm:prSet/>
      <dgm:spPr/>
      <dgm:t>
        <a:bodyPr/>
        <a:lstStyle/>
        <a:p>
          <a:endParaRPr lang="en-US"/>
        </a:p>
      </dgm:t>
    </dgm:pt>
    <dgm:pt modelId="{7E5F2C97-84D8-4319-9A11-237CF39C838F}">
      <dgm:prSet phldrT="[Text]"/>
      <dgm:spPr/>
      <dgm:t>
        <a:bodyPr/>
        <a:lstStyle/>
        <a:p>
          <a:endParaRPr lang="en-US" dirty="0" smtClean="0">
            <a:solidFill>
              <a:srgbClr val="000000"/>
            </a:solidFill>
            <a:latin typeface="Arial" panose="020B0604020202020204" pitchFamily="34" charset="0"/>
          </a:endParaRPr>
        </a:p>
        <a:p>
          <a:r>
            <a:rPr lang="en-US" dirty="0" smtClean="0">
              <a:solidFill>
                <a:schemeClr val="bg1"/>
              </a:solidFill>
              <a:latin typeface="Arial" panose="020B0604020202020204" pitchFamily="34" charset="0"/>
            </a:rPr>
            <a:t>When coded well, it is very fast</a:t>
          </a:r>
          <a:endParaRPr lang="en-US" dirty="0">
            <a:solidFill>
              <a:schemeClr val="bg1"/>
            </a:solidFill>
          </a:endParaRPr>
        </a:p>
      </dgm:t>
    </dgm:pt>
    <dgm:pt modelId="{CCCCE3DB-7122-4357-B049-D78C381D8872}" type="parTrans" cxnId="{D4AC8706-7D76-480E-BBDD-574C6D797280}">
      <dgm:prSet/>
      <dgm:spPr/>
      <dgm:t>
        <a:bodyPr/>
        <a:lstStyle/>
        <a:p>
          <a:endParaRPr lang="en-US"/>
        </a:p>
      </dgm:t>
    </dgm:pt>
    <dgm:pt modelId="{0C51B463-6292-45FA-A25E-4C0F2B275D48}" type="sibTrans" cxnId="{D4AC8706-7D76-480E-BBDD-574C6D797280}">
      <dgm:prSet/>
      <dgm:spPr/>
      <dgm:t>
        <a:bodyPr/>
        <a:lstStyle/>
        <a:p>
          <a:endParaRPr lang="en-US"/>
        </a:p>
      </dgm:t>
    </dgm:pt>
    <dgm:pt modelId="{30C63494-6B59-485C-AF90-8535F05A2694}">
      <dgm:prSet phldrT="[Text]"/>
      <dgm:spPr/>
      <dgm:t>
        <a:bodyPr/>
        <a:lstStyle/>
        <a:p>
          <a:endParaRPr lang="en-US" dirty="0" smtClean="0">
            <a:solidFill>
              <a:srgbClr val="000000"/>
            </a:solidFill>
            <a:latin typeface="Arial" panose="020B0604020202020204" pitchFamily="34" charset="0"/>
          </a:endParaRPr>
        </a:p>
        <a:p>
          <a:r>
            <a:rPr lang="en-US" dirty="0" smtClean="0">
              <a:solidFill>
                <a:schemeClr val="bg1"/>
              </a:solidFill>
              <a:latin typeface="Arial" panose="020B0604020202020204" pitchFamily="34" charset="0"/>
            </a:rPr>
            <a:t>Clear, concise code that can easily be changed</a:t>
          </a:r>
          <a:endParaRPr lang="en-US" dirty="0">
            <a:solidFill>
              <a:schemeClr val="bg1"/>
            </a:solidFill>
          </a:endParaRPr>
        </a:p>
      </dgm:t>
    </dgm:pt>
    <dgm:pt modelId="{6F5B6CDF-5986-457F-842A-ADE27D57EB3C}" type="parTrans" cxnId="{FFC7A537-E31C-44DA-BA03-DD3E01509859}">
      <dgm:prSet/>
      <dgm:spPr/>
      <dgm:t>
        <a:bodyPr/>
        <a:lstStyle/>
        <a:p>
          <a:endParaRPr lang="en-US"/>
        </a:p>
      </dgm:t>
    </dgm:pt>
    <dgm:pt modelId="{8C400BB1-C6B2-4B07-AA8F-B8037AB04132}" type="sibTrans" cxnId="{FFC7A537-E31C-44DA-BA03-DD3E01509859}">
      <dgm:prSet/>
      <dgm:spPr/>
      <dgm:t>
        <a:bodyPr/>
        <a:lstStyle/>
        <a:p>
          <a:endParaRPr lang="en-US"/>
        </a:p>
      </dgm:t>
    </dgm:pt>
    <dgm:pt modelId="{FDFF3000-8C7C-4BE0-ADF4-6F3067784146}">
      <dgm:prSet phldrT="[Text]"/>
      <dgm:spPr/>
      <dgm:t>
        <a:bodyPr/>
        <a:lstStyle/>
        <a:p>
          <a:r>
            <a:rPr lang="en-US" dirty="0" smtClean="0">
              <a:solidFill>
                <a:schemeClr val="bg1"/>
              </a:solidFill>
              <a:latin typeface="Arial" panose="020B0604020202020204" pitchFamily="34" charset="0"/>
            </a:rPr>
            <a:t>Great ability to mix loop based &amp; matrix/vector operations</a:t>
          </a:r>
          <a:endParaRPr lang="en-US" dirty="0">
            <a:solidFill>
              <a:schemeClr val="bg1"/>
            </a:solidFill>
          </a:endParaRPr>
        </a:p>
      </dgm:t>
    </dgm:pt>
    <dgm:pt modelId="{E0D9B286-FDCD-40B0-92B9-A038B055C69E}" type="parTrans" cxnId="{7641984E-E04E-4E7D-8A67-727565D8AAAA}">
      <dgm:prSet/>
      <dgm:spPr/>
      <dgm:t>
        <a:bodyPr/>
        <a:lstStyle/>
        <a:p>
          <a:endParaRPr lang="en-US"/>
        </a:p>
      </dgm:t>
    </dgm:pt>
    <dgm:pt modelId="{6FD7B539-4C4E-428C-9D32-21D18164E74C}" type="sibTrans" cxnId="{7641984E-E04E-4E7D-8A67-727565D8AAAA}">
      <dgm:prSet/>
      <dgm:spPr/>
      <dgm:t>
        <a:bodyPr/>
        <a:lstStyle/>
        <a:p>
          <a:endParaRPr lang="en-US"/>
        </a:p>
      </dgm:t>
    </dgm:pt>
    <dgm:pt modelId="{18852EA2-820E-48C7-92E4-A1B6B0A2857F}">
      <dgm:prSet phldrT="[Text]"/>
      <dgm:spPr/>
      <dgm:t>
        <a:bodyPr/>
        <a:lstStyle/>
        <a:p>
          <a:r>
            <a:rPr lang="en-US" b="0" i="0" dirty="0" err="1" smtClean="0"/>
            <a:t>JuMP</a:t>
          </a:r>
          <a:r>
            <a:rPr lang="en-US" b="0" i="0" dirty="0" smtClean="0"/>
            <a:t> depends on solvers to solve optimization problems</a:t>
          </a:r>
          <a:endParaRPr lang="en-US" dirty="0"/>
        </a:p>
      </dgm:t>
    </dgm:pt>
    <dgm:pt modelId="{5C75AC53-D26E-4967-BB70-909651323080}" type="parTrans" cxnId="{97CCB4E7-A776-4982-B6C7-21AEEFDE1665}">
      <dgm:prSet/>
      <dgm:spPr/>
      <dgm:t>
        <a:bodyPr/>
        <a:lstStyle/>
        <a:p>
          <a:endParaRPr lang="en-US"/>
        </a:p>
      </dgm:t>
    </dgm:pt>
    <dgm:pt modelId="{F6C28FA6-CCDE-449B-87EC-D9E6E9B59453}" type="sibTrans" cxnId="{97CCB4E7-A776-4982-B6C7-21AEEFDE1665}">
      <dgm:prSet/>
      <dgm:spPr/>
      <dgm:t>
        <a:bodyPr/>
        <a:lstStyle/>
        <a:p>
          <a:endParaRPr lang="en-US"/>
        </a:p>
      </dgm:t>
    </dgm:pt>
    <dgm:pt modelId="{60CC1624-1136-4D00-8244-78CF3761B9B9}" type="pres">
      <dgm:prSet presAssocID="{194D2136-C1FB-4E5A-9727-AD380F2AEE54}" presName="diagram" presStyleCnt="0">
        <dgm:presLayoutVars>
          <dgm:chMax val="1"/>
          <dgm:dir/>
          <dgm:animLvl val="ctr"/>
          <dgm:resizeHandles val="exact"/>
        </dgm:presLayoutVars>
      </dgm:prSet>
      <dgm:spPr/>
      <dgm:t>
        <a:bodyPr/>
        <a:lstStyle/>
        <a:p>
          <a:endParaRPr lang="en-US"/>
        </a:p>
      </dgm:t>
    </dgm:pt>
    <dgm:pt modelId="{8BC65AA8-CE38-4A28-B5D7-DF4212E7A60E}" type="pres">
      <dgm:prSet presAssocID="{194D2136-C1FB-4E5A-9727-AD380F2AEE54}" presName="matrix" presStyleCnt="0"/>
      <dgm:spPr/>
    </dgm:pt>
    <dgm:pt modelId="{7567533A-D9AB-482E-897F-24E966CD6914}" type="pres">
      <dgm:prSet presAssocID="{194D2136-C1FB-4E5A-9727-AD380F2AEE54}" presName="tile1" presStyleLbl="node1" presStyleIdx="0" presStyleCnt="4"/>
      <dgm:spPr/>
      <dgm:t>
        <a:bodyPr/>
        <a:lstStyle/>
        <a:p>
          <a:endParaRPr lang="en-US"/>
        </a:p>
      </dgm:t>
    </dgm:pt>
    <dgm:pt modelId="{56054CAE-BDA1-4E6E-A818-F16AE8681E93}" type="pres">
      <dgm:prSet presAssocID="{194D2136-C1FB-4E5A-9727-AD380F2AEE54}" presName="tile1text" presStyleLbl="node1" presStyleIdx="0" presStyleCnt="4">
        <dgm:presLayoutVars>
          <dgm:chMax val="0"/>
          <dgm:chPref val="0"/>
          <dgm:bulletEnabled val="1"/>
        </dgm:presLayoutVars>
      </dgm:prSet>
      <dgm:spPr/>
      <dgm:t>
        <a:bodyPr/>
        <a:lstStyle/>
        <a:p>
          <a:endParaRPr lang="en-US"/>
        </a:p>
      </dgm:t>
    </dgm:pt>
    <dgm:pt modelId="{3D107B81-043B-4A4B-AA1C-0292040B8EF1}" type="pres">
      <dgm:prSet presAssocID="{194D2136-C1FB-4E5A-9727-AD380F2AEE54}" presName="tile2" presStyleLbl="node1" presStyleIdx="1" presStyleCnt="4"/>
      <dgm:spPr/>
      <dgm:t>
        <a:bodyPr/>
        <a:lstStyle/>
        <a:p>
          <a:endParaRPr lang="en-US"/>
        </a:p>
      </dgm:t>
    </dgm:pt>
    <dgm:pt modelId="{5C0149B8-477A-4267-AA47-C313CACAD241}" type="pres">
      <dgm:prSet presAssocID="{194D2136-C1FB-4E5A-9727-AD380F2AEE54}" presName="tile2text" presStyleLbl="node1" presStyleIdx="1" presStyleCnt="4">
        <dgm:presLayoutVars>
          <dgm:chMax val="0"/>
          <dgm:chPref val="0"/>
          <dgm:bulletEnabled val="1"/>
        </dgm:presLayoutVars>
      </dgm:prSet>
      <dgm:spPr/>
      <dgm:t>
        <a:bodyPr/>
        <a:lstStyle/>
        <a:p>
          <a:endParaRPr lang="en-US"/>
        </a:p>
      </dgm:t>
    </dgm:pt>
    <dgm:pt modelId="{71A18FB4-327A-491D-887B-7C80828E962D}" type="pres">
      <dgm:prSet presAssocID="{194D2136-C1FB-4E5A-9727-AD380F2AEE54}" presName="tile3" presStyleLbl="node1" presStyleIdx="2" presStyleCnt="4"/>
      <dgm:spPr/>
      <dgm:t>
        <a:bodyPr/>
        <a:lstStyle/>
        <a:p>
          <a:endParaRPr lang="en-US"/>
        </a:p>
      </dgm:t>
    </dgm:pt>
    <dgm:pt modelId="{72C205E9-6D52-406A-933A-66C94B9EE4A2}" type="pres">
      <dgm:prSet presAssocID="{194D2136-C1FB-4E5A-9727-AD380F2AEE54}" presName="tile3text" presStyleLbl="node1" presStyleIdx="2" presStyleCnt="4">
        <dgm:presLayoutVars>
          <dgm:chMax val="0"/>
          <dgm:chPref val="0"/>
          <dgm:bulletEnabled val="1"/>
        </dgm:presLayoutVars>
      </dgm:prSet>
      <dgm:spPr/>
      <dgm:t>
        <a:bodyPr/>
        <a:lstStyle/>
        <a:p>
          <a:endParaRPr lang="en-US"/>
        </a:p>
      </dgm:t>
    </dgm:pt>
    <dgm:pt modelId="{2F8D7333-12AB-4FC2-8311-9DE4FF502A37}" type="pres">
      <dgm:prSet presAssocID="{194D2136-C1FB-4E5A-9727-AD380F2AEE54}" presName="tile4" presStyleLbl="node1" presStyleIdx="3" presStyleCnt="4" custLinFactNeighborY="0"/>
      <dgm:spPr/>
      <dgm:t>
        <a:bodyPr/>
        <a:lstStyle/>
        <a:p>
          <a:endParaRPr lang="en-US"/>
        </a:p>
      </dgm:t>
    </dgm:pt>
    <dgm:pt modelId="{97DBC358-442D-42F4-8319-9BBC2F0B1242}" type="pres">
      <dgm:prSet presAssocID="{194D2136-C1FB-4E5A-9727-AD380F2AEE54}" presName="tile4text" presStyleLbl="node1" presStyleIdx="3" presStyleCnt="4">
        <dgm:presLayoutVars>
          <dgm:chMax val="0"/>
          <dgm:chPref val="0"/>
          <dgm:bulletEnabled val="1"/>
        </dgm:presLayoutVars>
      </dgm:prSet>
      <dgm:spPr/>
      <dgm:t>
        <a:bodyPr/>
        <a:lstStyle/>
        <a:p>
          <a:endParaRPr lang="en-US"/>
        </a:p>
      </dgm:t>
    </dgm:pt>
    <dgm:pt modelId="{8C9BFDA5-74EE-4A97-9785-3F268DA842AD}" type="pres">
      <dgm:prSet presAssocID="{194D2136-C1FB-4E5A-9727-AD380F2AEE54}" presName="centerTile" presStyleLbl="fgShp" presStyleIdx="0" presStyleCnt="1">
        <dgm:presLayoutVars>
          <dgm:chMax val="0"/>
          <dgm:chPref val="0"/>
        </dgm:presLayoutVars>
      </dgm:prSet>
      <dgm:spPr/>
      <dgm:t>
        <a:bodyPr/>
        <a:lstStyle/>
        <a:p>
          <a:endParaRPr lang="en-US"/>
        </a:p>
      </dgm:t>
    </dgm:pt>
  </dgm:ptLst>
  <dgm:cxnLst>
    <dgm:cxn modelId="{D4AC8706-7D76-480E-BBDD-574C6D797280}" srcId="{56ED0915-3530-46F4-9BB3-784598D1BB65}" destId="{7E5F2C97-84D8-4319-9A11-237CF39C838F}" srcOrd="0" destOrd="0" parTransId="{CCCCE3DB-7122-4357-B049-D78C381D8872}" sibTransId="{0C51B463-6292-45FA-A25E-4C0F2B275D48}"/>
    <dgm:cxn modelId="{09B54D46-0BB3-4F23-9A01-D64C5D47FC4E}" type="presOf" srcId="{18852EA2-820E-48C7-92E4-A1B6B0A2857F}" destId="{2F8D7333-12AB-4FC2-8311-9DE4FF502A37}" srcOrd="0" destOrd="0" presId="urn:microsoft.com/office/officeart/2005/8/layout/matrix1"/>
    <dgm:cxn modelId="{C9FA5509-DDEF-4789-B533-A4AEFB728386}" type="presOf" srcId="{7E5F2C97-84D8-4319-9A11-237CF39C838F}" destId="{7567533A-D9AB-482E-897F-24E966CD6914}" srcOrd="0" destOrd="0" presId="urn:microsoft.com/office/officeart/2005/8/layout/matrix1"/>
    <dgm:cxn modelId="{B262511C-C3FB-43B4-A482-FBAB4D9A6B3B}" type="presOf" srcId="{18852EA2-820E-48C7-92E4-A1B6B0A2857F}" destId="{97DBC358-442D-42F4-8319-9BBC2F0B1242}" srcOrd="1" destOrd="0" presId="urn:microsoft.com/office/officeart/2005/8/layout/matrix1"/>
    <dgm:cxn modelId="{5F070FCA-007B-44BD-8914-62826483F1A3}" type="presOf" srcId="{FDFF3000-8C7C-4BE0-ADF4-6F3067784146}" destId="{71A18FB4-327A-491D-887B-7C80828E962D}" srcOrd="0" destOrd="0" presId="urn:microsoft.com/office/officeart/2005/8/layout/matrix1"/>
    <dgm:cxn modelId="{0ECFD91A-D8C9-493E-95A3-293D352C5525}" type="presOf" srcId="{7E5F2C97-84D8-4319-9A11-237CF39C838F}" destId="{56054CAE-BDA1-4E6E-A818-F16AE8681E93}" srcOrd="1" destOrd="0" presId="urn:microsoft.com/office/officeart/2005/8/layout/matrix1"/>
    <dgm:cxn modelId="{CFC496F7-83A5-4BB9-8FED-BC729A575B06}" type="presOf" srcId="{FDFF3000-8C7C-4BE0-ADF4-6F3067784146}" destId="{72C205E9-6D52-406A-933A-66C94B9EE4A2}" srcOrd="1" destOrd="0" presId="urn:microsoft.com/office/officeart/2005/8/layout/matrix1"/>
    <dgm:cxn modelId="{2AA7CAE7-19D9-4749-9865-7B1B9CD430EF}" type="presOf" srcId="{30C63494-6B59-485C-AF90-8535F05A2694}" destId="{3D107B81-043B-4A4B-AA1C-0292040B8EF1}" srcOrd="0" destOrd="0" presId="urn:microsoft.com/office/officeart/2005/8/layout/matrix1"/>
    <dgm:cxn modelId="{97CCB4E7-A776-4982-B6C7-21AEEFDE1665}" srcId="{56ED0915-3530-46F4-9BB3-784598D1BB65}" destId="{18852EA2-820E-48C7-92E4-A1B6B0A2857F}" srcOrd="3" destOrd="0" parTransId="{5C75AC53-D26E-4967-BB70-909651323080}" sibTransId="{F6C28FA6-CCDE-449B-87EC-D9E6E9B59453}"/>
    <dgm:cxn modelId="{DB18CABD-DB02-4F4D-A3B2-6C83F0342792}" srcId="{194D2136-C1FB-4E5A-9727-AD380F2AEE54}" destId="{56ED0915-3530-46F4-9BB3-784598D1BB65}" srcOrd="0" destOrd="0" parTransId="{C1896166-56C2-47B2-BC22-2F2D8499C5F7}" sibTransId="{21AB3E2A-4B61-403E-9A73-C3CB95C5D170}"/>
    <dgm:cxn modelId="{FFC7A537-E31C-44DA-BA03-DD3E01509859}" srcId="{56ED0915-3530-46F4-9BB3-784598D1BB65}" destId="{30C63494-6B59-485C-AF90-8535F05A2694}" srcOrd="1" destOrd="0" parTransId="{6F5B6CDF-5986-457F-842A-ADE27D57EB3C}" sibTransId="{8C400BB1-C6B2-4B07-AA8F-B8037AB04132}"/>
    <dgm:cxn modelId="{5B06BCDE-99EA-45F6-9FB5-4E8FADD98780}" type="presOf" srcId="{56ED0915-3530-46F4-9BB3-784598D1BB65}" destId="{8C9BFDA5-74EE-4A97-9785-3F268DA842AD}" srcOrd="0" destOrd="0" presId="urn:microsoft.com/office/officeart/2005/8/layout/matrix1"/>
    <dgm:cxn modelId="{E8D79B8D-203B-4D30-A944-6986DDFCDF4F}" type="presOf" srcId="{194D2136-C1FB-4E5A-9727-AD380F2AEE54}" destId="{60CC1624-1136-4D00-8244-78CF3761B9B9}" srcOrd="0" destOrd="0" presId="urn:microsoft.com/office/officeart/2005/8/layout/matrix1"/>
    <dgm:cxn modelId="{7641984E-E04E-4E7D-8A67-727565D8AAAA}" srcId="{56ED0915-3530-46F4-9BB3-784598D1BB65}" destId="{FDFF3000-8C7C-4BE0-ADF4-6F3067784146}" srcOrd="2" destOrd="0" parTransId="{E0D9B286-FDCD-40B0-92B9-A038B055C69E}" sibTransId="{6FD7B539-4C4E-428C-9D32-21D18164E74C}"/>
    <dgm:cxn modelId="{E822AB3D-6869-4B87-91D6-4D75B54DB34F}" type="presOf" srcId="{30C63494-6B59-485C-AF90-8535F05A2694}" destId="{5C0149B8-477A-4267-AA47-C313CACAD241}" srcOrd="1" destOrd="0" presId="urn:microsoft.com/office/officeart/2005/8/layout/matrix1"/>
    <dgm:cxn modelId="{F61B2A65-5BFD-4347-AEC2-08ED9A93ACBE}" type="presParOf" srcId="{60CC1624-1136-4D00-8244-78CF3761B9B9}" destId="{8BC65AA8-CE38-4A28-B5D7-DF4212E7A60E}" srcOrd="0" destOrd="0" presId="urn:microsoft.com/office/officeart/2005/8/layout/matrix1"/>
    <dgm:cxn modelId="{A3EDCFB0-D166-4DDE-A8BC-969A1BD261A9}" type="presParOf" srcId="{8BC65AA8-CE38-4A28-B5D7-DF4212E7A60E}" destId="{7567533A-D9AB-482E-897F-24E966CD6914}" srcOrd="0" destOrd="0" presId="urn:microsoft.com/office/officeart/2005/8/layout/matrix1"/>
    <dgm:cxn modelId="{51E47DE9-3411-4725-A6C1-FDD981D0F6B5}" type="presParOf" srcId="{8BC65AA8-CE38-4A28-B5D7-DF4212E7A60E}" destId="{56054CAE-BDA1-4E6E-A818-F16AE8681E93}" srcOrd="1" destOrd="0" presId="urn:microsoft.com/office/officeart/2005/8/layout/matrix1"/>
    <dgm:cxn modelId="{F5CBAF59-D83D-4A76-AA8F-ADAAC163BE60}" type="presParOf" srcId="{8BC65AA8-CE38-4A28-B5D7-DF4212E7A60E}" destId="{3D107B81-043B-4A4B-AA1C-0292040B8EF1}" srcOrd="2" destOrd="0" presId="urn:microsoft.com/office/officeart/2005/8/layout/matrix1"/>
    <dgm:cxn modelId="{868112B8-1D07-405D-9EB9-83BA268EFF2A}" type="presParOf" srcId="{8BC65AA8-CE38-4A28-B5D7-DF4212E7A60E}" destId="{5C0149B8-477A-4267-AA47-C313CACAD241}" srcOrd="3" destOrd="0" presId="urn:microsoft.com/office/officeart/2005/8/layout/matrix1"/>
    <dgm:cxn modelId="{AB73AE80-A667-443F-8940-8FFD12E1A78D}" type="presParOf" srcId="{8BC65AA8-CE38-4A28-B5D7-DF4212E7A60E}" destId="{71A18FB4-327A-491D-887B-7C80828E962D}" srcOrd="4" destOrd="0" presId="urn:microsoft.com/office/officeart/2005/8/layout/matrix1"/>
    <dgm:cxn modelId="{CF676DF6-B078-40CE-84CF-2EF317604004}" type="presParOf" srcId="{8BC65AA8-CE38-4A28-B5D7-DF4212E7A60E}" destId="{72C205E9-6D52-406A-933A-66C94B9EE4A2}" srcOrd="5" destOrd="0" presId="urn:microsoft.com/office/officeart/2005/8/layout/matrix1"/>
    <dgm:cxn modelId="{33DC23FD-21F6-4E77-9BFB-09D456EBF904}" type="presParOf" srcId="{8BC65AA8-CE38-4A28-B5D7-DF4212E7A60E}" destId="{2F8D7333-12AB-4FC2-8311-9DE4FF502A37}" srcOrd="6" destOrd="0" presId="urn:microsoft.com/office/officeart/2005/8/layout/matrix1"/>
    <dgm:cxn modelId="{5B3B6D52-BDAB-42ED-9A71-D434E4BB1BC5}" type="presParOf" srcId="{8BC65AA8-CE38-4A28-B5D7-DF4212E7A60E}" destId="{97DBC358-442D-42F4-8319-9BBC2F0B1242}" srcOrd="7" destOrd="0" presId="urn:microsoft.com/office/officeart/2005/8/layout/matrix1"/>
    <dgm:cxn modelId="{D7E0D48F-FEF0-4238-AA04-94C9C65EB172}" type="presParOf" srcId="{60CC1624-1136-4D00-8244-78CF3761B9B9}" destId="{8C9BFDA5-74EE-4A97-9785-3F268DA842AD}"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6D742-7EFF-4128-A586-6739FC02946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22442E4D-A2FD-4424-A0B2-962C230F6BE0}">
      <dgm:prSet phldrT="[Text]"/>
      <dgm:spPr/>
      <dgm:t>
        <a:bodyPr/>
        <a:lstStyle/>
        <a:p>
          <a:r>
            <a:rPr lang="en-US" dirty="0" smtClean="0"/>
            <a:t>20 Tasks</a:t>
          </a:r>
          <a:endParaRPr lang="en-US" dirty="0"/>
        </a:p>
      </dgm:t>
    </dgm:pt>
    <dgm:pt modelId="{45EAE62D-76FB-482F-960E-83585F83E62D}" type="parTrans" cxnId="{68C329E9-05FC-46CA-A194-D2F13CFAA3FD}">
      <dgm:prSet/>
      <dgm:spPr/>
      <dgm:t>
        <a:bodyPr/>
        <a:lstStyle/>
        <a:p>
          <a:endParaRPr lang="en-US"/>
        </a:p>
      </dgm:t>
    </dgm:pt>
    <dgm:pt modelId="{B65FBE36-95BA-47E3-9F84-DE24C753B1FD}" type="sibTrans" cxnId="{68C329E9-05FC-46CA-A194-D2F13CFAA3FD}">
      <dgm:prSet/>
      <dgm:spPr/>
      <dgm:t>
        <a:bodyPr/>
        <a:lstStyle/>
        <a:p>
          <a:endParaRPr lang="en-US"/>
        </a:p>
      </dgm:t>
    </dgm:pt>
    <dgm:pt modelId="{BB060AA4-909E-40B2-BC5A-07F1675C4BE9}">
      <dgm:prSet phldrT="[Text]"/>
      <dgm:spPr/>
      <dgm:t>
        <a:bodyPr/>
        <a:lstStyle/>
        <a:p>
          <a:r>
            <a:rPr lang="en-US" dirty="0" smtClean="0"/>
            <a:t>5 Virtual machines</a:t>
          </a:r>
          <a:endParaRPr lang="en-US" dirty="0"/>
        </a:p>
      </dgm:t>
    </dgm:pt>
    <dgm:pt modelId="{6E06078A-33AA-44C2-8EF5-3A0AC18063EC}" type="parTrans" cxnId="{893322D7-06D4-4BC3-B4B9-586D2B14389F}">
      <dgm:prSet/>
      <dgm:spPr/>
      <dgm:t>
        <a:bodyPr/>
        <a:lstStyle/>
        <a:p>
          <a:endParaRPr lang="en-US"/>
        </a:p>
      </dgm:t>
    </dgm:pt>
    <dgm:pt modelId="{BE5899EA-68AC-46F3-A731-5B04009E69D7}" type="sibTrans" cxnId="{893322D7-06D4-4BC3-B4B9-586D2B14389F}">
      <dgm:prSet/>
      <dgm:spPr/>
      <dgm:t>
        <a:bodyPr/>
        <a:lstStyle/>
        <a:p>
          <a:endParaRPr lang="en-US"/>
        </a:p>
      </dgm:t>
    </dgm:pt>
    <dgm:pt modelId="{8921348F-94A0-48D6-972C-D0053EE118A3}">
      <dgm:prSet phldrT="[Text]"/>
      <dgm:spPr/>
      <dgm:t>
        <a:bodyPr/>
        <a:lstStyle/>
        <a:p>
          <a:r>
            <a:rPr lang="en-US" dirty="0" smtClean="0"/>
            <a:t>Machines Limit 10</a:t>
          </a:r>
          <a:endParaRPr lang="en-US" dirty="0"/>
        </a:p>
      </dgm:t>
    </dgm:pt>
    <dgm:pt modelId="{1A8FBD04-913D-418B-AC62-B77AA6A17F2A}" type="sibTrans" cxnId="{66BF3FBD-FA53-476B-8AC4-F3750D3F0378}">
      <dgm:prSet/>
      <dgm:spPr/>
      <dgm:t>
        <a:bodyPr/>
        <a:lstStyle/>
        <a:p>
          <a:endParaRPr lang="en-US"/>
        </a:p>
      </dgm:t>
    </dgm:pt>
    <dgm:pt modelId="{72DDAF24-663D-4887-839E-5220D82599E4}" type="parTrans" cxnId="{66BF3FBD-FA53-476B-8AC4-F3750D3F0378}">
      <dgm:prSet/>
      <dgm:spPr/>
      <dgm:t>
        <a:bodyPr/>
        <a:lstStyle/>
        <a:p>
          <a:endParaRPr lang="en-US"/>
        </a:p>
      </dgm:t>
    </dgm:pt>
    <dgm:pt modelId="{D32A59CD-A56B-4685-8E1E-DF1932B18CA3}">
      <dgm:prSet phldrT="[Text]"/>
      <dgm:spPr/>
      <dgm:t>
        <a:bodyPr/>
        <a:lstStyle/>
        <a:p>
          <a:r>
            <a:rPr lang="en-US" dirty="0" smtClean="0"/>
            <a:t>     </a:t>
          </a:r>
          <a:endParaRPr lang="en-US" dirty="0"/>
        </a:p>
      </dgm:t>
    </dgm:pt>
    <dgm:pt modelId="{29262775-D5C0-4F5B-8EC5-9068F3444FE3}" type="sibTrans" cxnId="{0D5566B3-38BF-4ABC-8596-A6686E50DDA3}">
      <dgm:prSet/>
      <dgm:spPr/>
      <dgm:t>
        <a:bodyPr/>
        <a:lstStyle/>
        <a:p>
          <a:endParaRPr lang="en-US"/>
        </a:p>
      </dgm:t>
    </dgm:pt>
    <dgm:pt modelId="{59F60DFA-9617-49DC-9BFE-2308C61771B3}" type="parTrans" cxnId="{0D5566B3-38BF-4ABC-8596-A6686E50DDA3}">
      <dgm:prSet/>
      <dgm:spPr/>
      <dgm:t>
        <a:bodyPr/>
        <a:lstStyle/>
        <a:p>
          <a:endParaRPr lang="en-US"/>
        </a:p>
      </dgm:t>
    </dgm:pt>
    <dgm:pt modelId="{4F708432-60A1-4CAD-A55E-7EB9DB31DBD4}" type="pres">
      <dgm:prSet presAssocID="{3366D742-7EFF-4128-A586-6739FC029462}" presName="Name0" presStyleCnt="0">
        <dgm:presLayoutVars>
          <dgm:chMax val="4"/>
          <dgm:resizeHandles val="exact"/>
        </dgm:presLayoutVars>
      </dgm:prSet>
      <dgm:spPr/>
      <dgm:t>
        <a:bodyPr/>
        <a:lstStyle/>
        <a:p>
          <a:endParaRPr lang="en-US"/>
        </a:p>
      </dgm:t>
    </dgm:pt>
    <dgm:pt modelId="{027DE6EE-5671-4FEF-8D0A-DB57442AF90B}" type="pres">
      <dgm:prSet presAssocID="{3366D742-7EFF-4128-A586-6739FC029462}" presName="ellipse" presStyleLbl="trBgShp" presStyleIdx="0" presStyleCnt="1" custLinFactNeighborX="9884" custLinFactNeighborY="-2511"/>
      <dgm:spPr/>
    </dgm:pt>
    <dgm:pt modelId="{5583B090-6811-4645-879A-8604322A630F}" type="pres">
      <dgm:prSet presAssocID="{3366D742-7EFF-4128-A586-6739FC029462}" presName="arrow1" presStyleLbl="fgShp" presStyleIdx="0" presStyleCnt="1" custLinFactNeighborX="43500"/>
      <dgm:spPr/>
    </dgm:pt>
    <dgm:pt modelId="{C50F4131-085B-4FBF-8E17-135E043E63DA}" type="pres">
      <dgm:prSet presAssocID="{3366D742-7EFF-4128-A586-6739FC029462}" presName="rectangle" presStyleLbl="revTx" presStyleIdx="0" presStyleCnt="1" custLinFactNeighborX="10312" custLinFactNeighborY="3333">
        <dgm:presLayoutVars>
          <dgm:bulletEnabled val="1"/>
        </dgm:presLayoutVars>
      </dgm:prSet>
      <dgm:spPr/>
      <dgm:t>
        <a:bodyPr/>
        <a:lstStyle/>
        <a:p>
          <a:endParaRPr lang="en-US"/>
        </a:p>
      </dgm:t>
    </dgm:pt>
    <dgm:pt modelId="{5EFC12D7-54A5-4962-8AD6-CFC7790A8F8F}" type="pres">
      <dgm:prSet presAssocID="{BB060AA4-909E-40B2-BC5A-07F1675C4BE9}" presName="item1" presStyleLbl="node1" presStyleIdx="0" presStyleCnt="3">
        <dgm:presLayoutVars>
          <dgm:bulletEnabled val="1"/>
        </dgm:presLayoutVars>
      </dgm:prSet>
      <dgm:spPr/>
      <dgm:t>
        <a:bodyPr/>
        <a:lstStyle/>
        <a:p>
          <a:endParaRPr lang="en-US"/>
        </a:p>
      </dgm:t>
    </dgm:pt>
    <dgm:pt modelId="{964AF66F-6033-4350-A8CF-B991C18C3659}" type="pres">
      <dgm:prSet presAssocID="{8921348F-94A0-48D6-972C-D0053EE118A3}" presName="item2" presStyleLbl="node1" presStyleIdx="1" presStyleCnt="3" custLinFactNeighborX="30833" custLinFactNeighborY="-16667">
        <dgm:presLayoutVars>
          <dgm:bulletEnabled val="1"/>
        </dgm:presLayoutVars>
      </dgm:prSet>
      <dgm:spPr/>
      <dgm:t>
        <a:bodyPr/>
        <a:lstStyle/>
        <a:p>
          <a:endParaRPr lang="en-US"/>
        </a:p>
      </dgm:t>
    </dgm:pt>
    <dgm:pt modelId="{37D0708F-B408-4B2C-869C-61D4C78A6DAB}" type="pres">
      <dgm:prSet presAssocID="{D32A59CD-A56B-4685-8E1E-DF1932B18CA3}" presName="item3" presStyleLbl="node1" presStyleIdx="2" presStyleCnt="3" custLinFactNeighborX="35000" custLinFactNeighborY="0">
        <dgm:presLayoutVars>
          <dgm:bulletEnabled val="1"/>
        </dgm:presLayoutVars>
      </dgm:prSet>
      <dgm:spPr/>
      <dgm:t>
        <a:bodyPr/>
        <a:lstStyle/>
        <a:p>
          <a:endParaRPr lang="en-US"/>
        </a:p>
      </dgm:t>
    </dgm:pt>
    <dgm:pt modelId="{3FA65BA7-5EDD-47BE-BEBB-B3D79DF48354}" type="pres">
      <dgm:prSet presAssocID="{3366D742-7EFF-4128-A586-6739FC029462}" presName="funnel" presStyleLbl="trAlignAcc1" presStyleIdx="0" presStyleCnt="1" custLinFactNeighborX="7500" custLinFactNeighborY="-893"/>
      <dgm:spPr/>
    </dgm:pt>
  </dgm:ptLst>
  <dgm:cxnLst>
    <dgm:cxn modelId="{2FE00ABF-4883-4BA9-9E3E-F363C0ABF6B4}" type="presOf" srcId="{8921348F-94A0-48D6-972C-D0053EE118A3}" destId="{5EFC12D7-54A5-4962-8AD6-CFC7790A8F8F}" srcOrd="0" destOrd="0" presId="urn:microsoft.com/office/officeart/2005/8/layout/funnel1"/>
    <dgm:cxn modelId="{FDD68646-3F22-4A40-B770-9A25AD0C7AE3}" type="presOf" srcId="{3366D742-7EFF-4128-A586-6739FC029462}" destId="{4F708432-60A1-4CAD-A55E-7EB9DB31DBD4}" srcOrd="0" destOrd="0" presId="urn:microsoft.com/office/officeart/2005/8/layout/funnel1"/>
    <dgm:cxn modelId="{66BF3FBD-FA53-476B-8AC4-F3750D3F0378}" srcId="{3366D742-7EFF-4128-A586-6739FC029462}" destId="{8921348F-94A0-48D6-972C-D0053EE118A3}" srcOrd="2" destOrd="0" parTransId="{72DDAF24-663D-4887-839E-5220D82599E4}" sibTransId="{1A8FBD04-913D-418B-AC62-B77AA6A17F2A}"/>
    <dgm:cxn modelId="{68C329E9-05FC-46CA-A194-D2F13CFAA3FD}" srcId="{3366D742-7EFF-4128-A586-6739FC029462}" destId="{22442E4D-A2FD-4424-A0B2-962C230F6BE0}" srcOrd="0" destOrd="0" parTransId="{45EAE62D-76FB-482F-960E-83585F83E62D}" sibTransId="{B65FBE36-95BA-47E3-9F84-DE24C753B1FD}"/>
    <dgm:cxn modelId="{C8CC2D25-4DD9-4218-9A37-0BCF9BD95463}" type="presOf" srcId="{22442E4D-A2FD-4424-A0B2-962C230F6BE0}" destId="{37D0708F-B408-4B2C-869C-61D4C78A6DAB}" srcOrd="0" destOrd="0" presId="urn:microsoft.com/office/officeart/2005/8/layout/funnel1"/>
    <dgm:cxn modelId="{893322D7-06D4-4BC3-B4B9-586D2B14389F}" srcId="{3366D742-7EFF-4128-A586-6739FC029462}" destId="{BB060AA4-909E-40B2-BC5A-07F1675C4BE9}" srcOrd="1" destOrd="0" parTransId="{6E06078A-33AA-44C2-8EF5-3A0AC18063EC}" sibTransId="{BE5899EA-68AC-46F3-A731-5B04009E69D7}"/>
    <dgm:cxn modelId="{FCA6F36D-DE4C-4227-BDC2-F6DE8B83053D}" type="presOf" srcId="{BB060AA4-909E-40B2-BC5A-07F1675C4BE9}" destId="{964AF66F-6033-4350-A8CF-B991C18C3659}" srcOrd="0" destOrd="0" presId="urn:microsoft.com/office/officeart/2005/8/layout/funnel1"/>
    <dgm:cxn modelId="{0D5566B3-38BF-4ABC-8596-A6686E50DDA3}" srcId="{3366D742-7EFF-4128-A586-6739FC029462}" destId="{D32A59CD-A56B-4685-8E1E-DF1932B18CA3}" srcOrd="3" destOrd="0" parTransId="{59F60DFA-9617-49DC-9BFE-2308C61771B3}" sibTransId="{29262775-D5C0-4F5B-8EC5-9068F3444FE3}"/>
    <dgm:cxn modelId="{584C2601-EBEC-4CA6-8E3A-F126EEBAB4F0}" type="presOf" srcId="{D32A59CD-A56B-4685-8E1E-DF1932B18CA3}" destId="{C50F4131-085B-4FBF-8E17-135E043E63DA}" srcOrd="0" destOrd="0" presId="urn:microsoft.com/office/officeart/2005/8/layout/funnel1"/>
    <dgm:cxn modelId="{39F2CA23-DB90-4350-8E30-A7743C1A557B}" type="presParOf" srcId="{4F708432-60A1-4CAD-A55E-7EB9DB31DBD4}" destId="{027DE6EE-5671-4FEF-8D0A-DB57442AF90B}" srcOrd="0" destOrd="0" presId="urn:microsoft.com/office/officeart/2005/8/layout/funnel1"/>
    <dgm:cxn modelId="{8619D6AC-589E-4B4B-8405-872E2E802455}" type="presParOf" srcId="{4F708432-60A1-4CAD-A55E-7EB9DB31DBD4}" destId="{5583B090-6811-4645-879A-8604322A630F}" srcOrd="1" destOrd="0" presId="urn:microsoft.com/office/officeart/2005/8/layout/funnel1"/>
    <dgm:cxn modelId="{42AA07CB-E39D-44D6-AB9A-BF311E366CF7}" type="presParOf" srcId="{4F708432-60A1-4CAD-A55E-7EB9DB31DBD4}" destId="{C50F4131-085B-4FBF-8E17-135E043E63DA}" srcOrd="2" destOrd="0" presId="urn:microsoft.com/office/officeart/2005/8/layout/funnel1"/>
    <dgm:cxn modelId="{C527DE36-168E-4CC6-830E-B7CEB626CBE3}" type="presParOf" srcId="{4F708432-60A1-4CAD-A55E-7EB9DB31DBD4}" destId="{5EFC12D7-54A5-4962-8AD6-CFC7790A8F8F}" srcOrd="3" destOrd="0" presId="urn:microsoft.com/office/officeart/2005/8/layout/funnel1"/>
    <dgm:cxn modelId="{E5E77C93-309D-461C-8ED8-D050F8C60F76}" type="presParOf" srcId="{4F708432-60A1-4CAD-A55E-7EB9DB31DBD4}" destId="{964AF66F-6033-4350-A8CF-B991C18C3659}" srcOrd="4" destOrd="0" presId="urn:microsoft.com/office/officeart/2005/8/layout/funnel1"/>
    <dgm:cxn modelId="{A89152FC-1331-41A0-8D1E-A1845E71AA30}" type="presParOf" srcId="{4F708432-60A1-4CAD-A55E-7EB9DB31DBD4}" destId="{37D0708F-B408-4B2C-869C-61D4C78A6DAB}" srcOrd="5" destOrd="0" presId="urn:microsoft.com/office/officeart/2005/8/layout/funnel1"/>
    <dgm:cxn modelId="{3D1787B9-603A-4A76-90D8-F11B973B0D2A}" type="presParOf" srcId="{4F708432-60A1-4CAD-A55E-7EB9DB31DBD4}" destId="{3FA65BA7-5EDD-47BE-BEBB-B3D79DF48354}"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7533A-D9AB-482E-897F-24E966CD6914}">
      <dsp:nvSpPr>
        <dsp:cNvPr id="0" name=""/>
        <dsp:cNvSpPr/>
      </dsp:nvSpPr>
      <dsp:spPr>
        <a:xfrm rot="16200000">
          <a:off x="1285874" y="-1285874"/>
          <a:ext cx="3810000" cy="638175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endParaRPr lang="en-US" sz="4200" kern="1200" dirty="0" smtClean="0">
            <a:solidFill>
              <a:srgbClr val="000000"/>
            </a:solidFill>
            <a:latin typeface="Arial" panose="020B0604020202020204" pitchFamily="34" charset="0"/>
          </a:endParaRPr>
        </a:p>
        <a:p>
          <a:pPr lvl="0" algn="ctr" defTabSz="1866900">
            <a:lnSpc>
              <a:spcPct val="90000"/>
            </a:lnSpc>
            <a:spcBef>
              <a:spcPct val="0"/>
            </a:spcBef>
            <a:spcAft>
              <a:spcPct val="35000"/>
            </a:spcAft>
          </a:pPr>
          <a:r>
            <a:rPr lang="en-US" sz="4200" kern="1200" dirty="0" smtClean="0">
              <a:solidFill>
                <a:schemeClr val="bg1"/>
              </a:solidFill>
              <a:latin typeface="Arial" panose="020B0604020202020204" pitchFamily="34" charset="0"/>
            </a:rPr>
            <a:t>When coded well, it is very fast</a:t>
          </a:r>
          <a:endParaRPr lang="en-US" sz="4200" kern="1200" dirty="0">
            <a:solidFill>
              <a:schemeClr val="bg1"/>
            </a:solidFill>
          </a:endParaRPr>
        </a:p>
      </dsp:txBody>
      <dsp:txXfrm rot="5400000">
        <a:off x="-1" y="1"/>
        <a:ext cx="6381750" cy="2857500"/>
      </dsp:txXfrm>
    </dsp:sp>
    <dsp:sp modelId="{3D107B81-043B-4A4B-AA1C-0292040B8EF1}">
      <dsp:nvSpPr>
        <dsp:cNvPr id="0" name=""/>
        <dsp:cNvSpPr/>
      </dsp:nvSpPr>
      <dsp:spPr>
        <a:xfrm>
          <a:off x="6381750" y="0"/>
          <a:ext cx="6381750" cy="381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endParaRPr lang="en-US" sz="4200" kern="1200" dirty="0" smtClean="0">
            <a:solidFill>
              <a:srgbClr val="000000"/>
            </a:solidFill>
            <a:latin typeface="Arial" panose="020B0604020202020204" pitchFamily="34" charset="0"/>
          </a:endParaRPr>
        </a:p>
        <a:p>
          <a:pPr lvl="0" algn="ctr" defTabSz="1866900">
            <a:lnSpc>
              <a:spcPct val="90000"/>
            </a:lnSpc>
            <a:spcBef>
              <a:spcPct val="0"/>
            </a:spcBef>
            <a:spcAft>
              <a:spcPct val="35000"/>
            </a:spcAft>
          </a:pPr>
          <a:r>
            <a:rPr lang="en-US" sz="4200" kern="1200" dirty="0" smtClean="0">
              <a:solidFill>
                <a:schemeClr val="bg1"/>
              </a:solidFill>
              <a:latin typeface="Arial" panose="020B0604020202020204" pitchFamily="34" charset="0"/>
            </a:rPr>
            <a:t>Clear, concise code that can easily be changed</a:t>
          </a:r>
          <a:endParaRPr lang="en-US" sz="4200" kern="1200" dirty="0">
            <a:solidFill>
              <a:schemeClr val="bg1"/>
            </a:solidFill>
          </a:endParaRPr>
        </a:p>
      </dsp:txBody>
      <dsp:txXfrm>
        <a:off x="6381750" y="0"/>
        <a:ext cx="6381750" cy="2857500"/>
      </dsp:txXfrm>
    </dsp:sp>
    <dsp:sp modelId="{71A18FB4-327A-491D-887B-7C80828E962D}">
      <dsp:nvSpPr>
        <dsp:cNvPr id="0" name=""/>
        <dsp:cNvSpPr/>
      </dsp:nvSpPr>
      <dsp:spPr>
        <a:xfrm rot="10800000">
          <a:off x="0" y="3810000"/>
          <a:ext cx="6381750" cy="381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bg1"/>
              </a:solidFill>
              <a:latin typeface="Arial" panose="020B0604020202020204" pitchFamily="34" charset="0"/>
            </a:rPr>
            <a:t>Great ability to mix loop based &amp; matrix/vector operations</a:t>
          </a:r>
          <a:endParaRPr lang="en-US" sz="4200" kern="1200" dirty="0">
            <a:solidFill>
              <a:schemeClr val="bg1"/>
            </a:solidFill>
          </a:endParaRPr>
        </a:p>
      </dsp:txBody>
      <dsp:txXfrm rot="10800000">
        <a:off x="0" y="4762500"/>
        <a:ext cx="6381750" cy="2857500"/>
      </dsp:txXfrm>
    </dsp:sp>
    <dsp:sp modelId="{2F8D7333-12AB-4FC2-8311-9DE4FF502A37}">
      <dsp:nvSpPr>
        <dsp:cNvPr id="0" name=""/>
        <dsp:cNvSpPr/>
      </dsp:nvSpPr>
      <dsp:spPr>
        <a:xfrm rot="5400000">
          <a:off x="7667624" y="2524125"/>
          <a:ext cx="3810000" cy="638175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b="0" i="0" kern="1200" dirty="0" err="1" smtClean="0"/>
            <a:t>JuMP</a:t>
          </a:r>
          <a:r>
            <a:rPr lang="en-US" sz="4200" b="0" i="0" kern="1200" dirty="0" smtClean="0"/>
            <a:t> depends on solvers to solve optimization problems</a:t>
          </a:r>
          <a:endParaRPr lang="en-US" sz="4200" kern="1200" dirty="0"/>
        </a:p>
      </dsp:txBody>
      <dsp:txXfrm rot="-5400000">
        <a:off x="6381749" y="4762500"/>
        <a:ext cx="6381750" cy="2857500"/>
      </dsp:txXfrm>
    </dsp:sp>
    <dsp:sp modelId="{8C9BFDA5-74EE-4A97-9785-3F268DA842AD}">
      <dsp:nvSpPr>
        <dsp:cNvPr id="0" name=""/>
        <dsp:cNvSpPr/>
      </dsp:nvSpPr>
      <dsp:spPr>
        <a:xfrm>
          <a:off x="4467225" y="2857500"/>
          <a:ext cx="3829050" cy="1905000"/>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Why Julia/</a:t>
          </a:r>
          <a:r>
            <a:rPr lang="en-US" sz="4200" kern="1200" dirty="0" err="1" smtClean="0"/>
            <a:t>JuMP</a:t>
          </a:r>
          <a:r>
            <a:rPr lang="en-US" sz="4200" kern="1200" dirty="0" smtClean="0"/>
            <a:t>?</a:t>
          </a:r>
          <a:endParaRPr lang="en-US" sz="4200" kern="1200" dirty="0"/>
        </a:p>
      </dsp:txBody>
      <dsp:txXfrm>
        <a:off x="4560219" y="2950494"/>
        <a:ext cx="3643062" cy="1719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DE6EE-5671-4FEF-8D0A-DB57442AF90B}">
      <dsp:nvSpPr>
        <dsp:cNvPr id="0" name=""/>
        <dsp:cNvSpPr/>
      </dsp:nvSpPr>
      <dsp:spPr>
        <a:xfrm>
          <a:off x="1966229" y="123096"/>
          <a:ext cx="2954283" cy="102598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3B090-6811-4645-879A-8604322A630F}">
      <dsp:nvSpPr>
        <dsp:cNvPr id="0" name=""/>
        <dsp:cNvSpPr/>
      </dsp:nvSpPr>
      <dsp:spPr>
        <a:xfrm>
          <a:off x="3118735" y="2661144"/>
          <a:ext cx="572535" cy="366422"/>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0F4131-085B-4FBF-8E17-135E043E63DA}">
      <dsp:nvSpPr>
        <dsp:cNvPr id="0" name=""/>
        <dsp:cNvSpPr/>
      </dsp:nvSpPr>
      <dsp:spPr>
        <a:xfrm>
          <a:off x="2065256" y="2977182"/>
          <a:ext cx="2748170" cy="687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     </a:t>
          </a:r>
          <a:endParaRPr lang="en-US" sz="2400" kern="1200" dirty="0"/>
        </a:p>
      </dsp:txBody>
      <dsp:txXfrm>
        <a:off x="2065256" y="2977182"/>
        <a:ext cx="2748170" cy="687042"/>
      </dsp:txXfrm>
    </dsp:sp>
    <dsp:sp modelId="{5EFC12D7-54A5-4962-8AD6-CFC7790A8F8F}">
      <dsp:nvSpPr>
        <dsp:cNvPr id="0" name=""/>
        <dsp:cNvSpPr/>
      </dsp:nvSpPr>
      <dsp:spPr>
        <a:xfrm>
          <a:off x="2748304" y="1254081"/>
          <a:ext cx="1030563" cy="1030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Machines Limit 10</a:t>
          </a:r>
          <a:endParaRPr lang="en-US" sz="1300" kern="1200" dirty="0"/>
        </a:p>
      </dsp:txBody>
      <dsp:txXfrm>
        <a:off x="2899226" y="1405003"/>
        <a:ext cx="728719" cy="728719"/>
      </dsp:txXfrm>
    </dsp:sp>
    <dsp:sp modelId="{964AF66F-6033-4350-A8CF-B991C18C3659}">
      <dsp:nvSpPr>
        <dsp:cNvPr id="0" name=""/>
        <dsp:cNvSpPr/>
      </dsp:nvSpPr>
      <dsp:spPr>
        <a:xfrm>
          <a:off x="2328632" y="309165"/>
          <a:ext cx="1030563" cy="1030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5 Virtual machines</a:t>
          </a:r>
          <a:endParaRPr lang="en-US" sz="1300" kern="1200" dirty="0"/>
        </a:p>
      </dsp:txBody>
      <dsp:txXfrm>
        <a:off x="2479554" y="460087"/>
        <a:ext cx="728719" cy="728719"/>
      </dsp:txXfrm>
    </dsp:sp>
    <dsp:sp modelId="{37D0708F-B408-4B2C-869C-61D4C78A6DAB}">
      <dsp:nvSpPr>
        <dsp:cNvPr id="0" name=""/>
        <dsp:cNvSpPr/>
      </dsp:nvSpPr>
      <dsp:spPr>
        <a:xfrm>
          <a:off x="3425041" y="231762"/>
          <a:ext cx="1030563" cy="1030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20 Tasks</a:t>
          </a:r>
          <a:endParaRPr lang="en-US" sz="1300" kern="1200" dirty="0"/>
        </a:p>
      </dsp:txBody>
      <dsp:txXfrm>
        <a:off x="3575963" y="382684"/>
        <a:ext cx="728719" cy="728719"/>
      </dsp:txXfrm>
    </dsp:sp>
    <dsp:sp modelId="{3FA65BA7-5EDD-47BE-BEBB-B3D79DF48354}">
      <dsp:nvSpPr>
        <dsp:cNvPr id="0" name=""/>
        <dsp:cNvSpPr/>
      </dsp:nvSpPr>
      <dsp:spPr>
        <a:xfrm>
          <a:off x="1793315" y="0"/>
          <a:ext cx="3206198" cy="2564958"/>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Abhaya Libre" panose="02000603000000000000" pitchFamily="2" charset="77"/>
            </a:endParaRPr>
          </a:p>
        </p:txBody>
      </p:sp>
      <p:sp>
        <p:nvSpPr>
          <p:cNvPr id="3" name="Date Placeholder 2">
            <a:extLst>
              <a:ext uri="{FF2B5EF4-FFF2-40B4-BE49-F238E27FC236}">
                <a16:creationId xmlns=""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Abhaya Libre" panose="02000603000000000000" pitchFamily="2" charset="77"/>
              </a:rPr>
              <a:t>07/06/2020</a:t>
            </a:fld>
            <a:endParaRPr lang="es-ES_tradnl" dirty="0">
              <a:latin typeface="Abhaya Libre" panose="02000603000000000000" pitchFamily="2" charset="77"/>
            </a:endParaRPr>
          </a:p>
        </p:txBody>
      </p:sp>
      <p:sp>
        <p:nvSpPr>
          <p:cNvPr id="4" name="Footer Placeholder 3">
            <a:extLst>
              <a:ext uri="{FF2B5EF4-FFF2-40B4-BE49-F238E27FC236}">
                <a16:creationId xmlns=""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Abhaya Libre" panose="02000603000000000000" pitchFamily="2" charset="77"/>
            </a:endParaRPr>
          </a:p>
        </p:txBody>
      </p:sp>
      <p:sp>
        <p:nvSpPr>
          <p:cNvPr id="5" name="Slide Number Placeholder 4">
            <a:extLst>
              <a:ext uri="{FF2B5EF4-FFF2-40B4-BE49-F238E27FC236}">
                <a16:creationId xmlns=""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Abhaya Libre" panose="02000603000000000000" pitchFamily="2" charset="77"/>
              </a:rPr>
              <a:t>‹#›</a:t>
            </a:fld>
            <a:endParaRPr lang="es-ES_tradnl" dirty="0">
              <a:latin typeface="Abhaya Libre" panose="02000603000000000000" pitchFamily="2" charset="77"/>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bhaya Libre" panose="02000603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bhaya Libre" panose="02000603000000000000" pitchFamily="2" charset="77"/>
              </a:defRPr>
            </a:lvl1pPr>
          </a:lstStyle>
          <a:p>
            <a:fld id="{88EDFB7E-8A14-5F4A-A8BC-FEC574E653A4}" type="datetimeFigureOut">
              <a:rPr lang="en-US" smtClean="0"/>
              <a:pPr/>
              <a:t>06/07/2020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bhaya Libre" panose="02000603000000000000"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bhaya Libre" panose="02000603000000000000" pitchFamily="2" charset="77"/>
              </a:defRPr>
            </a:lvl1pPr>
          </a:lstStyle>
          <a:p>
            <a:fld id="{4A1814F3-7BF6-CC41-BA5F-F3649E84E65E}" type="slidenum">
              <a:rPr lang="en-US" smtClean="0"/>
              <a:pPr/>
              <a:t>‹#›</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bhaya Libre" panose="02000603000000000000" pitchFamily="2" charset="77"/>
        <a:ea typeface="+mn-ea"/>
        <a:cs typeface="+mn-cs"/>
      </a:defRPr>
    </a:lvl1pPr>
    <a:lvl2pPr marL="457200" algn="l" defTabSz="914400" rtl="0" eaLnBrk="1" latinLnBrk="0" hangingPunct="1">
      <a:defRPr sz="1200" b="0" i="0" kern="1200">
        <a:solidFill>
          <a:schemeClr val="tx1"/>
        </a:solidFill>
        <a:latin typeface="Abhaya Libre" panose="02000603000000000000" pitchFamily="2" charset="77"/>
        <a:ea typeface="+mn-ea"/>
        <a:cs typeface="+mn-cs"/>
      </a:defRPr>
    </a:lvl2pPr>
    <a:lvl3pPr marL="914400" algn="l" defTabSz="914400" rtl="0" eaLnBrk="1" latinLnBrk="0" hangingPunct="1">
      <a:defRPr sz="1200" b="0" i="0" kern="1200">
        <a:solidFill>
          <a:schemeClr val="tx1"/>
        </a:solidFill>
        <a:latin typeface="Abhaya Libre" panose="02000603000000000000" pitchFamily="2" charset="77"/>
        <a:ea typeface="+mn-ea"/>
        <a:cs typeface="+mn-cs"/>
      </a:defRPr>
    </a:lvl3pPr>
    <a:lvl4pPr marL="1371600" algn="l" defTabSz="914400" rtl="0" eaLnBrk="1" latinLnBrk="0" hangingPunct="1">
      <a:defRPr sz="1200" b="0" i="0" kern="1200">
        <a:solidFill>
          <a:schemeClr val="tx1"/>
        </a:solidFill>
        <a:latin typeface="Abhaya Libre" panose="02000603000000000000" pitchFamily="2" charset="77"/>
        <a:ea typeface="+mn-ea"/>
        <a:cs typeface="+mn-cs"/>
      </a:defRPr>
    </a:lvl4pPr>
    <a:lvl5pPr marL="1828800" algn="l" defTabSz="914400" rtl="0" eaLnBrk="1" latinLnBrk="0" hangingPunct="1">
      <a:defRPr sz="1200" b="0" i="0" kern="1200">
        <a:solidFill>
          <a:schemeClr val="tx1"/>
        </a:solidFill>
        <a:latin typeface="Abhaya Libre" panose="02000603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0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874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038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7</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453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98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254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6826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4A1814F3-7BF6-CC41-BA5F-F3649E84E65E}" type="slidenum">
              <a:rPr lang="en-US" smtClean="0"/>
              <a:t>15</a:t>
            </a:fld>
            <a:endParaRPr lang="en-US"/>
          </a:p>
        </p:txBody>
      </p:sp>
    </p:spTree>
    <p:extLst>
      <p:ext uri="{BB962C8B-B14F-4D97-AF65-F5344CB8AC3E}">
        <p14:creationId xmlns:p14="http://schemas.microsoft.com/office/powerpoint/2010/main" val="141696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t>06/07/2020</a:t>
            </a:fld>
            <a:endParaRPr lang="en-US"/>
          </a:p>
        </p:txBody>
      </p:sp>
      <p:sp>
        <p:nvSpPr>
          <p:cNvPr id="5" name="Footer Placeholder 4">
            <a:extLst>
              <a:ext uri="{FF2B5EF4-FFF2-40B4-BE49-F238E27FC236}">
                <a16:creationId xmlns=""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reative Break Picture">
    <p:spTree>
      <p:nvGrpSpPr>
        <p:cNvPr id="1" name=""/>
        <p:cNvGrpSpPr/>
        <p:nvPr/>
      </p:nvGrpSpPr>
      <p:grpSpPr>
        <a:xfrm>
          <a:off x="0" y="0"/>
          <a:ext cx="0" cy="0"/>
          <a:chOff x="0" y="0"/>
          <a:chExt cx="0" cy="0"/>
        </a:xfrm>
      </p:grpSpPr>
      <p:sp>
        <p:nvSpPr>
          <p:cNvPr id="3" name="Picture Placeholder 13">
            <a:extLst>
              <a:ext uri="{FF2B5EF4-FFF2-40B4-BE49-F238E27FC236}">
                <a16:creationId xmlns="" xmlns:a16="http://schemas.microsoft.com/office/drawing/2014/main" id="{48E6AD12-F73E-6146-90A6-A402D6022C3D}"/>
              </a:ext>
            </a:extLst>
          </p:cNvPr>
          <p:cNvSpPr>
            <a:spLocks noGrp="1"/>
          </p:cNvSpPr>
          <p:nvPr>
            <p:ph type="pic" sz="quarter" idx="14"/>
          </p:nvPr>
        </p:nvSpPr>
        <p:spPr>
          <a:xfrm>
            <a:off x="6096000" y="0"/>
            <a:ext cx="6096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292813069"/>
      </p:ext>
    </p:extLst>
  </p:cSld>
  <p:clrMapOvr>
    <a:masterClrMapping/>
  </p:clrMapOvr>
  <p:transition advClick="0"/>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4173040165"/>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5EF88C4-BD4C-6B4F-8E97-850FB8BDB1B7}"/>
              </a:ext>
            </a:extLst>
          </p:cNvPr>
          <p:cNvSpPr>
            <a:spLocks noGrp="1"/>
          </p:cNvSpPr>
          <p:nvPr>
            <p:ph type="pic" sz="quarter" idx="14"/>
          </p:nvPr>
        </p:nvSpPr>
        <p:spPr>
          <a:xfrm>
            <a:off x="1031965" y="1220817"/>
            <a:ext cx="4480560" cy="4459583"/>
          </a:xfrm>
          <a:custGeom>
            <a:avLst/>
            <a:gdLst>
              <a:gd name="connsiteX0" fmla="*/ 1666146 w 3392687"/>
              <a:gd name="connsiteY0" fmla="*/ 0 h 3376803"/>
              <a:gd name="connsiteX1" fmla="*/ 1670024 w 3392687"/>
              <a:gd name="connsiteY1" fmla="*/ 303079 h 3376803"/>
              <a:gd name="connsiteX2" fmla="*/ 1688309 w 3392687"/>
              <a:gd name="connsiteY2" fmla="*/ 302524 h 3376803"/>
              <a:gd name="connsiteX3" fmla="*/ 1924351 w 3392687"/>
              <a:gd name="connsiteY3" fmla="*/ 323025 h 3376803"/>
              <a:gd name="connsiteX4" fmla="*/ 1975605 w 3392687"/>
              <a:gd name="connsiteY4" fmla="*/ 24379 h 3376803"/>
              <a:gd name="connsiteX5" fmla="*/ 2755762 w 3392687"/>
              <a:gd name="connsiteY5" fmla="*/ 380095 h 3376803"/>
              <a:gd name="connsiteX6" fmla="*/ 2564324 w 3392687"/>
              <a:gd name="connsiteY6" fmla="*/ 614745 h 3376803"/>
              <a:gd name="connsiteX7" fmla="*/ 2746619 w 3392687"/>
              <a:gd name="connsiteY7" fmla="*/ 793988 h 3376803"/>
              <a:gd name="connsiteX8" fmla="*/ 2978506 w 3392687"/>
              <a:gd name="connsiteY8" fmla="*/ 598123 h 3376803"/>
              <a:gd name="connsiteX9" fmla="*/ 3348637 w 3392687"/>
              <a:gd name="connsiteY9" fmla="*/ 1371887 h 3376803"/>
              <a:gd name="connsiteX10" fmla="*/ 3052476 w 3392687"/>
              <a:gd name="connsiteY10" fmla="*/ 1428403 h 3376803"/>
              <a:gd name="connsiteX11" fmla="*/ 3080181 w 3392687"/>
              <a:gd name="connsiteY11" fmla="*/ 1682445 h 3376803"/>
              <a:gd name="connsiteX12" fmla="*/ 3392687 w 3392687"/>
              <a:gd name="connsiteY12" fmla="*/ 1680506 h 3376803"/>
              <a:gd name="connsiteX13" fmla="*/ 3392687 w 3392687"/>
              <a:gd name="connsiteY13" fmla="*/ 1688540 h 3376803"/>
              <a:gd name="connsiteX14" fmla="*/ 3167450 w 3392687"/>
              <a:gd name="connsiteY14" fmla="*/ 2517435 h 3376803"/>
              <a:gd name="connsiteX15" fmla="*/ 2895946 w 3392687"/>
              <a:gd name="connsiteY15" fmla="*/ 2367558 h 3376803"/>
              <a:gd name="connsiteX16" fmla="*/ 2749944 w 3392687"/>
              <a:gd name="connsiteY16" fmla="*/ 2578383 h 3376803"/>
              <a:gd name="connsiteX17" fmla="*/ 2982107 w 3392687"/>
              <a:gd name="connsiteY17" fmla="*/ 2773140 h 3376803"/>
              <a:gd name="connsiteX18" fmla="*/ 2283124 w 3392687"/>
              <a:gd name="connsiteY18" fmla="*/ 3268759 h 3376803"/>
              <a:gd name="connsiteX19" fmla="*/ 2176462 w 3392687"/>
              <a:gd name="connsiteY19" fmla="*/ 2985350 h 3376803"/>
              <a:gd name="connsiteX20" fmla="*/ 1929892 w 3392687"/>
              <a:gd name="connsiteY20" fmla="*/ 3052393 h 3376803"/>
              <a:gd name="connsiteX21" fmla="*/ 1982254 w 3392687"/>
              <a:gd name="connsiteY21" fmla="*/ 3351039 h 3376803"/>
              <a:gd name="connsiteX22" fmla="*/ 1688863 w 3392687"/>
              <a:gd name="connsiteY22" fmla="*/ 3376803 h 3376803"/>
              <a:gd name="connsiteX23" fmla="*/ 1128957 w 3392687"/>
              <a:gd name="connsiteY23" fmla="*/ 3281779 h 3376803"/>
              <a:gd name="connsiteX24" fmla="*/ 1229247 w 3392687"/>
              <a:gd name="connsiteY24" fmla="*/ 2995877 h 3376803"/>
              <a:gd name="connsiteX25" fmla="*/ 997083 w 3392687"/>
              <a:gd name="connsiteY25" fmla="*/ 2888941 h 3376803"/>
              <a:gd name="connsiteX26" fmla="*/ 845540 w 3392687"/>
              <a:gd name="connsiteY26" fmla="*/ 3151572 h 3376803"/>
              <a:gd name="connsiteX27" fmla="*/ 236319 w 3392687"/>
              <a:gd name="connsiteY27" fmla="*/ 2550125 h 3376803"/>
              <a:gd name="connsiteX28" fmla="*/ 496741 w 3392687"/>
              <a:gd name="connsiteY28" fmla="*/ 2395261 h 3376803"/>
              <a:gd name="connsiteX29" fmla="*/ 386754 w 3392687"/>
              <a:gd name="connsiteY29" fmla="*/ 2164490 h 3376803"/>
              <a:gd name="connsiteX30" fmla="*/ 102507 w 3392687"/>
              <a:gd name="connsiteY30" fmla="*/ 2268655 h 3376803"/>
              <a:gd name="connsiteX31" fmla="*/ 0 w 3392687"/>
              <a:gd name="connsiteY31" fmla="*/ 1688540 h 3376803"/>
              <a:gd name="connsiteX32" fmla="*/ 21610 w 3392687"/>
              <a:gd name="connsiteY32" fmla="*/ 1416213 h 3376803"/>
              <a:gd name="connsiteX33" fmla="*/ 320818 w 3392687"/>
              <a:gd name="connsiteY33" fmla="*/ 1464694 h 3376803"/>
              <a:gd name="connsiteX34" fmla="*/ 384815 w 3392687"/>
              <a:gd name="connsiteY34" fmla="*/ 1217300 h 3376803"/>
              <a:gd name="connsiteX35" fmla="*/ 100013 w 3392687"/>
              <a:gd name="connsiteY35" fmla="*/ 1114243 h 3376803"/>
              <a:gd name="connsiteX36" fmla="*/ 586503 w 3392687"/>
              <a:gd name="connsiteY36" fmla="*/ 408907 h 3376803"/>
              <a:gd name="connsiteX37" fmla="*/ 784313 w 3392687"/>
              <a:gd name="connsiteY37" fmla="*/ 638570 h 3376803"/>
              <a:gd name="connsiteX38" fmla="*/ 992374 w 3392687"/>
              <a:gd name="connsiteY38" fmla="*/ 490355 h 3376803"/>
              <a:gd name="connsiteX39" fmla="*/ 839722 w 3392687"/>
              <a:gd name="connsiteY39" fmla="*/ 228279 h 3376803"/>
              <a:gd name="connsiteX40" fmla="*/ 1666146 w 3392687"/>
              <a:gd name="connsiteY40" fmla="*/ 0 h 33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92687" h="3376803">
                <a:moveTo>
                  <a:pt x="1666146" y="0"/>
                </a:moveTo>
                <a:lnTo>
                  <a:pt x="1670024" y="303079"/>
                </a:lnTo>
                <a:cubicBezTo>
                  <a:pt x="1676119" y="303079"/>
                  <a:pt x="1682214" y="302524"/>
                  <a:pt x="1688309" y="302524"/>
                </a:cubicBezTo>
                <a:cubicBezTo>
                  <a:pt x="1768929" y="302524"/>
                  <a:pt x="1847610" y="310004"/>
                  <a:pt x="1924351" y="323025"/>
                </a:cubicBezTo>
                <a:lnTo>
                  <a:pt x="1975605" y="24379"/>
                </a:lnTo>
                <a:cubicBezTo>
                  <a:pt x="2260960" y="73415"/>
                  <a:pt x="2530802" y="196419"/>
                  <a:pt x="2755762" y="380095"/>
                </a:cubicBezTo>
                <a:lnTo>
                  <a:pt x="2564324" y="614745"/>
                </a:lnTo>
                <a:cubicBezTo>
                  <a:pt x="2630538" y="668767"/>
                  <a:pt x="2691487" y="728884"/>
                  <a:pt x="2746619" y="793988"/>
                </a:cubicBezTo>
                <a:lnTo>
                  <a:pt x="2978506" y="598123"/>
                </a:lnTo>
                <a:cubicBezTo>
                  <a:pt x="3166065" y="820029"/>
                  <a:pt x="3294613" y="1087647"/>
                  <a:pt x="3348637" y="1371887"/>
                </a:cubicBezTo>
                <a:lnTo>
                  <a:pt x="3052476" y="1428403"/>
                </a:lnTo>
                <a:cubicBezTo>
                  <a:pt x="3067991" y="1510960"/>
                  <a:pt x="3079904" y="1595733"/>
                  <a:pt x="3080181" y="1682445"/>
                </a:cubicBezTo>
                <a:lnTo>
                  <a:pt x="3392687" y="1680506"/>
                </a:lnTo>
                <a:lnTo>
                  <a:pt x="3392687" y="1688540"/>
                </a:lnTo>
                <a:cubicBezTo>
                  <a:pt x="3392687" y="1978598"/>
                  <a:pt x="3309574" y="2265331"/>
                  <a:pt x="3167450" y="2517435"/>
                </a:cubicBezTo>
                <a:lnTo>
                  <a:pt x="2895946" y="2367558"/>
                </a:lnTo>
                <a:cubicBezTo>
                  <a:pt x="2853836" y="2442358"/>
                  <a:pt x="2804799" y="2513002"/>
                  <a:pt x="2749944" y="2578383"/>
                </a:cubicBezTo>
                <a:lnTo>
                  <a:pt x="2982107" y="2773140"/>
                </a:lnTo>
                <a:cubicBezTo>
                  <a:pt x="2795379" y="2995600"/>
                  <a:pt x="2553796" y="3166809"/>
                  <a:pt x="2283124" y="3268759"/>
                </a:cubicBezTo>
                <a:lnTo>
                  <a:pt x="2176462" y="2985350"/>
                </a:lnTo>
                <a:cubicBezTo>
                  <a:pt x="2097504" y="3014993"/>
                  <a:pt x="2014945" y="3037433"/>
                  <a:pt x="1929892" y="3052393"/>
                </a:cubicBezTo>
                <a:lnTo>
                  <a:pt x="1982254" y="3351039"/>
                </a:lnTo>
                <a:cubicBezTo>
                  <a:pt x="1885842" y="3367938"/>
                  <a:pt x="1787214" y="3376526"/>
                  <a:pt x="1688863" y="3376803"/>
                </a:cubicBezTo>
                <a:cubicBezTo>
                  <a:pt x="1496595" y="3376803"/>
                  <a:pt x="1308481" y="3344667"/>
                  <a:pt x="1128957" y="3281779"/>
                </a:cubicBezTo>
                <a:lnTo>
                  <a:pt x="1229247" y="2995877"/>
                </a:lnTo>
                <a:cubicBezTo>
                  <a:pt x="1148073" y="2967343"/>
                  <a:pt x="1070500" y="2931328"/>
                  <a:pt x="997083" y="2888941"/>
                </a:cubicBezTo>
                <a:lnTo>
                  <a:pt x="845540" y="3151572"/>
                </a:lnTo>
                <a:cubicBezTo>
                  <a:pt x="594815" y="3006959"/>
                  <a:pt x="383984" y="2798904"/>
                  <a:pt x="236319" y="2550125"/>
                </a:cubicBezTo>
                <a:lnTo>
                  <a:pt x="496741" y="2395261"/>
                </a:lnTo>
                <a:cubicBezTo>
                  <a:pt x="453245" y="2322401"/>
                  <a:pt x="416121" y="2245384"/>
                  <a:pt x="386754" y="2164490"/>
                </a:cubicBezTo>
                <a:lnTo>
                  <a:pt x="102507" y="2268655"/>
                </a:lnTo>
                <a:cubicBezTo>
                  <a:pt x="34354" y="2082764"/>
                  <a:pt x="0" y="1887453"/>
                  <a:pt x="0" y="1688540"/>
                </a:cubicBezTo>
                <a:cubicBezTo>
                  <a:pt x="0" y="1597395"/>
                  <a:pt x="7203" y="1505696"/>
                  <a:pt x="21610" y="1416213"/>
                </a:cubicBezTo>
                <a:lnTo>
                  <a:pt x="320818" y="1464694"/>
                </a:lnTo>
                <a:cubicBezTo>
                  <a:pt x="334670" y="1379367"/>
                  <a:pt x="356002" y="1296533"/>
                  <a:pt x="384815" y="1217300"/>
                </a:cubicBezTo>
                <a:lnTo>
                  <a:pt x="100013" y="1114243"/>
                </a:lnTo>
                <a:cubicBezTo>
                  <a:pt x="198364" y="842469"/>
                  <a:pt x="366530" y="598677"/>
                  <a:pt x="586503" y="408907"/>
                </a:cubicBezTo>
                <a:lnTo>
                  <a:pt x="784313" y="638570"/>
                </a:lnTo>
                <a:cubicBezTo>
                  <a:pt x="848865" y="583163"/>
                  <a:pt x="918403" y="533296"/>
                  <a:pt x="992374" y="490355"/>
                </a:cubicBezTo>
                <a:lnTo>
                  <a:pt x="839722" y="228279"/>
                </a:lnTo>
                <a:cubicBezTo>
                  <a:pt x="1089893" y="82834"/>
                  <a:pt x="1375526" y="3879"/>
                  <a:pt x="1666146"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TIF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D9853EE-7C46-6141-B114-4AB2DBE1E0F2}"/>
              </a:ext>
            </a:extLst>
          </p:cNvPr>
          <p:cNvGrpSpPr/>
          <p:nvPr userDrawn="1"/>
        </p:nvGrpSpPr>
        <p:grpSpPr>
          <a:xfrm>
            <a:off x="849088" y="38103"/>
            <a:ext cx="4389119" cy="6765100"/>
            <a:chOff x="2616200" y="463550"/>
            <a:chExt cx="4190640" cy="6459178"/>
          </a:xfrm>
        </p:grpSpPr>
        <p:sp>
          <p:nvSpPr>
            <p:cNvPr id="3" name="Freeform 2">
              <a:extLst>
                <a:ext uri="{FF2B5EF4-FFF2-40B4-BE49-F238E27FC236}">
                  <a16:creationId xmlns="" xmlns:a16="http://schemas.microsoft.com/office/drawing/2014/main" id="{C7011C62-A1F1-9F4B-AA23-D8695F52F348}"/>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 xmlns:a16="http://schemas.microsoft.com/office/drawing/2014/main" id="{C99F5B7A-68BE-8F4B-A6C4-3AD2E3065BB6}"/>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 xmlns:a16="http://schemas.microsoft.com/office/drawing/2014/main" id="{E7769FCB-D14D-D746-B806-841CE36FD61F}"/>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 xmlns:a16="http://schemas.microsoft.com/office/drawing/2014/main" id="{B42315F4-A4DD-6942-AA43-A8F00A279A12}"/>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 xmlns:a16="http://schemas.microsoft.com/office/drawing/2014/main" id="{59D8131E-4E43-EB4A-8C4A-39C5D3BCCACC}"/>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 xmlns:a16="http://schemas.microsoft.com/office/drawing/2014/main" id="{FB8C9C7A-A148-B54F-8539-10E12B52A6AE}"/>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 xmlns:a16="http://schemas.microsoft.com/office/drawing/2014/main" id="{2B386E05-DCDA-294C-A813-5637FA932C1C}"/>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7D8A5BDE-3A08-5E4F-B232-33068D6FDBC0}"/>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AB6D385B-9755-964D-B4B0-24580783F1DF}"/>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 xmlns:a16="http://schemas.microsoft.com/office/drawing/2014/main" id="{31FAFC21-FC2D-304B-BD8B-781C47068508}"/>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 xmlns:a16="http://schemas.microsoft.com/office/drawing/2014/main" id="{136B003A-A664-794E-81CE-B574F9D5910B}"/>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 xmlns:a16="http://schemas.microsoft.com/office/drawing/2014/main" id="{457CE3FA-531D-4F4C-BAF9-6C212CD71E86}"/>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 xmlns:a16="http://schemas.microsoft.com/office/drawing/2014/main" id="{047DE592-BF95-9240-8463-A70C2D722864}"/>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 xmlns:a16="http://schemas.microsoft.com/office/drawing/2014/main" id="{00296884-C777-DE46-A6AB-8BE2A95952A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 xmlns:a16="http://schemas.microsoft.com/office/drawing/2014/main" id="{D789F398-152A-834D-B067-1B7AFD9C6C09}"/>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62981FC2-AD6A-4248-855E-53C174480A37}"/>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F3D502D8-6B29-6842-B164-635AB9B79F7E}"/>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 xmlns:a16="http://schemas.microsoft.com/office/drawing/2014/main" id="{BDEBDF01-7DD7-6849-87ED-FE49832AD35B}"/>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118D839D-5549-6E40-99A6-A991D39847DF}"/>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 xmlns:a16="http://schemas.microsoft.com/office/drawing/2014/main" id="{8420203D-F379-2C4B-9CFC-713F0BC6E0DC}"/>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 xmlns:a16="http://schemas.microsoft.com/office/drawing/2014/main" id="{E3F0FD1E-642D-CA40-9DC7-72FE5CA5F1D8}"/>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 xmlns:a16="http://schemas.microsoft.com/office/drawing/2014/main" id="{A11687A1-A052-4245-8C2A-C275831431E4}"/>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 xmlns:a16="http://schemas.microsoft.com/office/drawing/2014/main" id="{8EB223F3-8A5B-6C49-92B0-C0C2ACCD69B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 xmlns:a16="http://schemas.microsoft.com/office/drawing/2014/main" id="{0C4C60A9-47EA-ED49-BBF7-65EA5575AEF5}"/>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 xmlns:a16="http://schemas.microsoft.com/office/drawing/2014/main" id="{475A9358-6F22-EA4B-8E13-60E4CCC9EE24}"/>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 xmlns:a16="http://schemas.microsoft.com/office/drawing/2014/main" id="{99EA1777-AAC0-AF44-A057-3AAEB66D205B}"/>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638C2A72-F414-4042-9302-05868FDB208C}"/>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 xmlns:a16="http://schemas.microsoft.com/office/drawing/2014/main" id="{7502172E-9D24-0D4F-BE9C-F150A9675B6D}"/>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 xmlns:a16="http://schemas.microsoft.com/office/drawing/2014/main" id="{F482D16F-F096-BF4A-8150-5B0697E443D4}"/>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 xmlns:a16="http://schemas.microsoft.com/office/drawing/2014/main" id="{B8DF2AF3-1BDE-3D45-9765-6DE97D77D20D}"/>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 xmlns:a16="http://schemas.microsoft.com/office/drawing/2014/main" id="{F8C47DB7-CC94-1A4A-9719-EBFE3A686438}"/>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 xmlns:a16="http://schemas.microsoft.com/office/drawing/2014/main" id="{7E717057-907F-FD42-8854-583649A5D22D}"/>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 xmlns:a16="http://schemas.microsoft.com/office/drawing/2014/main" id="{A10DDA3C-AEBE-A646-8FFE-C64BE6D0056B}"/>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 xmlns:a16="http://schemas.microsoft.com/office/drawing/2014/main" id="{AB085862-7722-894E-93D5-F0F43A4BFBDC}"/>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3156992777"/>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grpSp>
        <p:nvGrpSpPr>
          <p:cNvPr id="45" name="Group 44">
            <a:extLst>
              <a:ext uri="{FF2B5EF4-FFF2-40B4-BE49-F238E27FC236}">
                <a16:creationId xmlns="" xmlns:a16="http://schemas.microsoft.com/office/drawing/2014/main" id="{B8A27194-A417-874A-A906-C90C6DC521A1}"/>
              </a:ext>
            </a:extLst>
          </p:cNvPr>
          <p:cNvGrpSpPr/>
          <p:nvPr userDrawn="1"/>
        </p:nvGrpSpPr>
        <p:grpSpPr>
          <a:xfrm>
            <a:off x="2151828" y="4021346"/>
            <a:ext cx="7471847" cy="3084048"/>
            <a:chOff x="2151828" y="4006356"/>
            <a:chExt cx="7471847" cy="3084048"/>
          </a:xfrm>
        </p:grpSpPr>
        <p:sp>
          <p:nvSpPr>
            <p:cNvPr id="8" name="Freeform 10">
              <a:extLst>
                <a:ext uri="{FF2B5EF4-FFF2-40B4-BE49-F238E27FC236}">
                  <a16:creationId xmlns="" xmlns:a16="http://schemas.microsoft.com/office/drawing/2014/main" id="{20A728F7-BC08-0848-A5EB-B320AF6AC5FE}"/>
                </a:ext>
              </a:extLst>
            </p:cNvPr>
            <p:cNvSpPr>
              <a:spLocks noChangeArrowheads="1"/>
            </p:cNvSpPr>
            <p:nvPr/>
          </p:nvSpPr>
          <p:spPr bwMode="auto">
            <a:xfrm>
              <a:off x="7740075" y="4725218"/>
              <a:ext cx="1128340" cy="1128339"/>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6DB2FDBB-EE53-7E48-A125-DBFBA32348CF}"/>
                </a:ext>
              </a:extLst>
            </p:cNvPr>
            <p:cNvSpPr>
              <a:spLocks noChangeArrowheads="1"/>
            </p:cNvSpPr>
            <p:nvPr/>
          </p:nvSpPr>
          <p:spPr bwMode="auto">
            <a:xfrm>
              <a:off x="7512588" y="5853558"/>
              <a:ext cx="855354" cy="855354"/>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0DE66A4A-5A28-B541-96A4-566C7FA7E4A9}"/>
                </a:ext>
              </a:extLst>
            </p:cNvPr>
            <p:cNvSpPr>
              <a:spLocks noChangeArrowheads="1"/>
            </p:cNvSpPr>
            <p:nvPr/>
          </p:nvSpPr>
          <p:spPr bwMode="auto">
            <a:xfrm>
              <a:off x="4279227" y="4006356"/>
              <a:ext cx="670330" cy="670332"/>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EA0D77EE-2F5C-C24A-9523-3315EAD74367}"/>
                </a:ext>
              </a:extLst>
            </p:cNvPr>
            <p:cNvSpPr>
              <a:spLocks noChangeArrowheads="1"/>
            </p:cNvSpPr>
            <p:nvPr/>
          </p:nvSpPr>
          <p:spPr bwMode="auto">
            <a:xfrm>
              <a:off x="8586330" y="5580573"/>
              <a:ext cx="1037345" cy="1037344"/>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D703B2A2-7447-2C4C-A93C-08E4BADF4459}"/>
                </a:ext>
              </a:extLst>
            </p:cNvPr>
            <p:cNvSpPr>
              <a:spLocks noChangeArrowheads="1"/>
            </p:cNvSpPr>
            <p:nvPr/>
          </p:nvSpPr>
          <p:spPr bwMode="auto">
            <a:xfrm>
              <a:off x="3226716" y="4534128"/>
              <a:ext cx="1319430" cy="1319430"/>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C17762A6-6A1F-AA4E-91D1-FA3A74B9D252}"/>
                </a:ext>
              </a:extLst>
            </p:cNvPr>
            <p:cNvSpPr>
              <a:spLocks noChangeArrowheads="1"/>
            </p:cNvSpPr>
            <p:nvPr/>
          </p:nvSpPr>
          <p:spPr bwMode="auto">
            <a:xfrm>
              <a:off x="7294199" y="4091285"/>
              <a:ext cx="770425" cy="7704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CA93A6F3-51A9-A146-9E4E-C42D3EDBF295}"/>
                </a:ext>
              </a:extLst>
            </p:cNvPr>
            <p:cNvSpPr>
              <a:spLocks noChangeArrowheads="1"/>
            </p:cNvSpPr>
            <p:nvPr/>
          </p:nvSpPr>
          <p:spPr bwMode="auto">
            <a:xfrm>
              <a:off x="4494582" y="4091285"/>
              <a:ext cx="2999119" cy="2999119"/>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alpha val="7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38">
              <a:extLst>
                <a:ext uri="{FF2B5EF4-FFF2-40B4-BE49-F238E27FC236}">
                  <a16:creationId xmlns="" xmlns:a16="http://schemas.microsoft.com/office/drawing/2014/main" id="{3240647F-0F17-2240-8761-24728475BAA9}"/>
                </a:ext>
              </a:extLst>
            </p:cNvPr>
            <p:cNvSpPr/>
            <p:nvPr userDrawn="1"/>
          </p:nvSpPr>
          <p:spPr>
            <a:xfrm>
              <a:off x="2151828" y="5920288"/>
              <a:ext cx="2349456" cy="937712"/>
            </a:xfrm>
            <a:custGeom>
              <a:avLst/>
              <a:gdLst>
                <a:gd name="connsiteX0" fmla="*/ 1104661 w 2349456"/>
                <a:gd name="connsiteY0" fmla="*/ 0 h 937712"/>
                <a:gd name="connsiteX1" fmla="*/ 1112223 w 2349456"/>
                <a:gd name="connsiteY1" fmla="*/ 36445 h 937712"/>
                <a:gd name="connsiteX2" fmla="*/ 1153470 w 2349456"/>
                <a:gd name="connsiteY2" fmla="*/ 231049 h 937712"/>
                <a:gd name="connsiteX3" fmla="*/ 1300584 w 2349456"/>
                <a:gd name="connsiteY3" fmla="*/ 238613 h 937712"/>
                <a:gd name="connsiteX4" fmla="*/ 1361768 w 2349456"/>
                <a:gd name="connsiteY4" fmla="*/ 48823 h 937712"/>
                <a:gd name="connsiteX5" fmla="*/ 1373454 w 2349456"/>
                <a:gd name="connsiteY5" fmla="*/ 13753 h 937712"/>
                <a:gd name="connsiteX6" fmla="*/ 1409202 w 2349456"/>
                <a:gd name="connsiteY6" fmla="*/ 24755 h 937712"/>
                <a:gd name="connsiteX7" fmla="*/ 1686932 w 2349456"/>
                <a:gd name="connsiteY7" fmla="*/ 114837 h 937712"/>
                <a:gd name="connsiteX8" fmla="*/ 1722679 w 2349456"/>
                <a:gd name="connsiteY8" fmla="*/ 126527 h 937712"/>
                <a:gd name="connsiteX9" fmla="*/ 1710992 w 2349456"/>
                <a:gd name="connsiteY9" fmla="*/ 162284 h 937712"/>
                <a:gd name="connsiteX10" fmla="*/ 1649122 w 2349456"/>
                <a:gd name="connsiteY10" fmla="*/ 352074 h 937712"/>
                <a:gd name="connsiteX11" fmla="*/ 1772863 w 2349456"/>
                <a:gd name="connsiteY11" fmla="*/ 432528 h 937712"/>
                <a:gd name="connsiteX12" fmla="*/ 1921352 w 2349456"/>
                <a:gd name="connsiteY12" fmla="*/ 298438 h 937712"/>
                <a:gd name="connsiteX13" fmla="*/ 1948850 w 2349456"/>
                <a:gd name="connsiteY13" fmla="*/ 272995 h 937712"/>
                <a:gd name="connsiteX14" fmla="*/ 1974286 w 2349456"/>
                <a:gd name="connsiteY14" fmla="*/ 301188 h 937712"/>
                <a:gd name="connsiteX15" fmla="*/ 2169522 w 2349456"/>
                <a:gd name="connsiteY15" fmla="*/ 518484 h 937712"/>
                <a:gd name="connsiteX16" fmla="*/ 2194270 w 2349456"/>
                <a:gd name="connsiteY16" fmla="*/ 545990 h 937712"/>
                <a:gd name="connsiteX17" fmla="*/ 2166772 w 2349456"/>
                <a:gd name="connsiteY17" fmla="*/ 571432 h 937712"/>
                <a:gd name="connsiteX18" fmla="*/ 2018283 w 2349456"/>
                <a:gd name="connsiteY18" fmla="*/ 704835 h 937712"/>
                <a:gd name="connsiteX19" fmla="*/ 2085653 w 2349456"/>
                <a:gd name="connsiteY19" fmla="*/ 835488 h 937712"/>
                <a:gd name="connsiteX20" fmla="*/ 2280889 w 2349456"/>
                <a:gd name="connsiteY20" fmla="*/ 793541 h 937712"/>
                <a:gd name="connsiteX21" fmla="*/ 2317324 w 2349456"/>
                <a:gd name="connsiteY21" fmla="*/ 785977 h 937712"/>
                <a:gd name="connsiteX22" fmla="*/ 2324886 w 2349456"/>
                <a:gd name="connsiteY22" fmla="*/ 823110 h 937712"/>
                <a:gd name="connsiteX23" fmla="*/ 2349456 w 2349456"/>
                <a:gd name="connsiteY23" fmla="*/ 937712 h 937712"/>
                <a:gd name="connsiteX24" fmla="*/ 1455625 w 2349456"/>
                <a:gd name="connsiteY24" fmla="*/ 937712 h 937712"/>
                <a:gd name="connsiteX25" fmla="*/ 1411612 w 2349456"/>
                <a:gd name="connsiteY25" fmla="*/ 897858 h 937712"/>
                <a:gd name="connsiteX26" fmla="*/ 910800 w 2349456"/>
                <a:gd name="connsiteY26" fmla="*/ 922818 h 937712"/>
                <a:gd name="connsiteX27" fmla="*/ 897322 w 2349456"/>
                <a:gd name="connsiteY27" fmla="*/ 937712 h 937712"/>
                <a:gd name="connsiteX28" fmla="*/ 0 w 2349456"/>
                <a:gd name="connsiteY28" fmla="*/ 937712 h 937712"/>
                <a:gd name="connsiteX29" fmla="*/ 74860 w 2349456"/>
                <a:gd name="connsiteY29" fmla="*/ 706211 h 937712"/>
                <a:gd name="connsiteX30" fmla="*/ 85859 w 2349456"/>
                <a:gd name="connsiteY30" fmla="*/ 671141 h 937712"/>
                <a:gd name="connsiteX31" fmla="*/ 122294 w 2349456"/>
                <a:gd name="connsiteY31" fmla="*/ 682143 h 937712"/>
                <a:gd name="connsiteX32" fmla="*/ 311343 w 2349456"/>
                <a:gd name="connsiteY32" fmla="*/ 743343 h 937712"/>
                <a:gd name="connsiteX33" fmla="*/ 391775 w 2349456"/>
                <a:gd name="connsiteY33" fmla="*/ 620943 h 937712"/>
                <a:gd name="connsiteX34" fmla="*/ 258410 w 2349456"/>
                <a:gd name="connsiteY34" fmla="*/ 472412 h 937712"/>
                <a:gd name="connsiteX35" fmla="*/ 232974 w 2349456"/>
                <a:gd name="connsiteY35" fmla="*/ 444218 h 937712"/>
                <a:gd name="connsiteX36" fmla="*/ 260472 w 2349456"/>
                <a:gd name="connsiteY36" fmla="*/ 419463 h 937712"/>
                <a:gd name="connsiteX37" fmla="*/ 477706 w 2349456"/>
                <a:gd name="connsiteY37" fmla="*/ 224172 h 937712"/>
                <a:gd name="connsiteX38" fmla="*/ 505892 w 2349456"/>
                <a:gd name="connsiteY38" fmla="*/ 198729 h 937712"/>
                <a:gd name="connsiteX39" fmla="*/ 530640 w 2349456"/>
                <a:gd name="connsiteY39" fmla="*/ 226923 h 937712"/>
                <a:gd name="connsiteX40" fmla="*/ 664005 w 2349456"/>
                <a:gd name="connsiteY40" fmla="*/ 374766 h 937712"/>
                <a:gd name="connsiteX41" fmla="*/ 794621 w 2349456"/>
                <a:gd name="connsiteY41" fmla="*/ 308065 h 937712"/>
                <a:gd name="connsiteX42" fmla="*/ 753374 w 2349456"/>
                <a:gd name="connsiteY42" fmla="*/ 112774 h 937712"/>
                <a:gd name="connsiteX43" fmla="*/ 745124 w 2349456"/>
                <a:gd name="connsiteY43" fmla="*/ 76329 h 937712"/>
                <a:gd name="connsiteX44" fmla="*/ 782247 w 2349456"/>
                <a:gd name="connsiteY44" fmla="*/ 68077 h 937712"/>
                <a:gd name="connsiteX45" fmla="*/ 1067539 w 2349456"/>
                <a:gd name="connsiteY45" fmla="*/ 7564 h 9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49456" h="937712">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Freeform 40">
              <a:extLst>
                <a:ext uri="{FF2B5EF4-FFF2-40B4-BE49-F238E27FC236}">
                  <a16:creationId xmlns="" xmlns:a16="http://schemas.microsoft.com/office/drawing/2014/main" id="{75A8B25D-7031-E74A-A82C-E40DBFFC37B2}"/>
                </a:ext>
              </a:extLst>
            </p:cNvPr>
            <p:cNvSpPr/>
            <p:nvPr userDrawn="1"/>
          </p:nvSpPr>
          <p:spPr>
            <a:xfrm>
              <a:off x="8085452" y="6614883"/>
              <a:ext cx="1463213" cy="243117"/>
            </a:xfrm>
            <a:custGeom>
              <a:avLst/>
              <a:gdLst>
                <a:gd name="connsiteX0" fmla="*/ 174459 w 1463213"/>
                <a:gd name="connsiteY0" fmla="*/ 128601 h 243117"/>
                <a:gd name="connsiteX1" fmla="*/ 249563 w 1463213"/>
                <a:gd name="connsiteY1" fmla="*/ 243117 h 243117"/>
                <a:gd name="connsiteX2" fmla="*/ 0 w 1463213"/>
                <a:gd name="connsiteY2" fmla="*/ 243117 h 243117"/>
                <a:gd name="connsiteX3" fmla="*/ 1177128 w 1463213"/>
                <a:gd name="connsiteY3" fmla="*/ 72210 h 243117"/>
                <a:gd name="connsiteX4" fmla="*/ 1463213 w 1463213"/>
                <a:gd name="connsiteY4" fmla="*/ 215939 h 243117"/>
                <a:gd name="connsiteX5" fmla="*/ 1449500 w 1463213"/>
                <a:gd name="connsiteY5" fmla="*/ 243117 h 243117"/>
                <a:gd name="connsiteX6" fmla="*/ 1090895 w 1463213"/>
                <a:gd name="connsiteY6" fmla="*/ 243117 h 243117"/>
                <a:gd name="connsiteX7" fmla="*/ 830527 w 1463213"/>
                <a:gd name="connsiteY7" fmla="*/ 0 h 243117"/>
                <a:gd name="connsiteX8" fmla="*/ 844400 w 1463213"/>
                <a:gd name="connsiteY8" fmla="*/ 243117 h 243117"/>
                <a:gd name="connsiteX9" fmla="*/ 523523 w 1463213"/>
                <a:gd name="connsiteY9" fmla="*/ 243117 h 243117"/>
                <a:gd name="connsiteX10" fmla="*/ 510058 w 1463213"/>
                <a:gd name="connsiteY10" fmla="*/ 17880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213" h="243117">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Freeform 43">
              <a:extLst>
                <a:ext uri="{FF2B5EF4-FFF2-40B4-BE49-F238E27FC236}">
                  <a16:creationId xmlns="" xmlns:a16="http://schemas.microsoft.com/office/drawing/2014/main" id="{0B3394EB-8860-9F41-8F49-7D721A763762}"/>
                </a:ext>
              </a:extLst>
            </p:cNvPr>
            <p:cNvSpPr/>
            <p:nvPr userDrawn="1"/>
          </p:nvSpPr>
          <p:spPr>
            <a:xfrm>
              <a:off x="7106143" y="6614883"/>
              <a:ext cx="572580" cy="243117"/>
            </a:xfrm>
            <a:custGeom>
              <a:avLst/>
              <a:gdLst>
                <a:gd name="connsiteX0" fmla="*/ 222976 w 572580"/>
                <a:gd name="connsiteY0" fmla="*/ 0 h 243117"/>
                <a:gd name="connsiteX1" fmla="*/ 231923 w 572580"/>
                <a:gd name="connsiteY1" fmla="*/ 0 h 243117"/>
                <a:gd name="connsiteX2" fmla="*/ 337905 w 572580"/>
                <a:gd name="connsiteY2" fmla="*/ 0 h 243117"/>
                <a:gd name="connsiteX3" fmla="*/ 346851 w 572580"/>
                <a:gd name="connsiteY3" fmla="*/ 0 h 243117"/>
                <a:gd name="connsiteX4" fmla="*/ 346851 w 572580"/>
                <a:gd name="connsiteY4" fmla="*/ 8958 h 243117"/>
                <a:gd name="connsiteX5" fmla="*/ 346851 w 572580"/>
                <a:gd name="connsiteY5" fmla="*/ 79927 h 243117"/>
                <a:gd name="connsiteX6" fmla="*/ 386079 w 572580"/>
                <a:gd name="connsiteY6" fmla="*/ 96464 h 243117"/>
                <a:gd name="connsiteX7" fmla="*/ 437693 w 572580"/>
                <a:gd name="connsiteY7" fmla="*/ 45476 h 243117"/>
                <a:gd name="connsiteX8" fmla="*/ 443887 w 572580"/>
                <a:gd name="connsiteY8" fmla="*/ 38586 h 243117"/>
                <a:gd name="connsiteX9" fmla="*/ 450081 w 572580"/>
                <a:gd name="connsiteY9" fmla="*/ 45476 h 243117"/>
                <a:gd name="connsiteX10" fmla="*/ 525094 w 572580"/>
                <a:gd name="connsiteY10" fmla="*/ 119891 h 243117"/>
                <a:gd name="connsiteX11" fmla="*/ 531288 w 572580"/>
                <a:gd name="connsiteY11" fmla="*/ 126781 h 243117"/>
                <a:gd name="connsiteX12" fmla="*/ 525094 w 572580"/>
                <a:gd name="connsiteY12" fmla="*/ 132982 h 243117"/>
                <a:gd name="connsiteX13" fmla="*/ 474168 w 572580"/>
                <a:gd name="connsiteY13" fmla="*/ 183970 h 243117"/>
                <a:gd name="connsiteX14" fmla="*/ 491373 w 572580"/>
                <a:gd name="connsiteY14" fmla="*/ 226001 h 243117"/>
                <a:gd name="connsiteX15" fmla="*/ 563633 w 572580"/>
                <a:gd name="connsiteY15" fmla="*/ 226001 h 243117"/>
                <a:gd name="connsiteX16" fmla="*/ 572580 w 572580"/>
                <a:gd name="connsiteY16" fmla="*/ 226001 h 243117"/>
                <a:gd name="connsiteX17" fmla="*/ 572580 w 572580"/>
                <a:gd name="connsiteY17" fmla="*/ 234269 h 243117"/>
                <a:gd name="connsiteX18" fmla="*/ 572580 w 572580"/>
                <a:gd name="connsiteY18" fmla="*/ 243117 h 243117"/>
                <a:gd name="connsiteX19" fmla="*/ 404845 w 572580"/>
                <a:gd name="connsiteY19" fmla="*/ 243117 h 243117"/>
                <a:gd name="connsiteX20" fmla="*/ 403467 w 572580"/>
                <a:gd name="connsiteY20" fmla="*/ 236272 h 243117"/>
                <a:gd name="connsiteX21" fmla="*/ 284914 w 572580"/>
                <a:gd name="connsiteY21" fmla="*/ 157787 h 243117"/>
                <a:gd name="connsiteX22" fmla="*/ 166361 w 572580"/>
                <a:gd name="connsiteY22" fmla="*/ 236272 h 243117"/>
                <a:gd name="connsiteX23" fmla="*/ 164983 w 572580"/>
                <a:gd name="connsiteY23" fmla="*/ 243117 h 243117"/>
                <a:gd name="connsiteX24" fmla="*/ 0 w 572580"/>
                <a:gd name="connsiteY24" fmla="*/ 243117 h 243117"/>
                <a:gd name="connsiteX25" fmla="*/ 0 w 572580"/>
                <a:gd name="connsiteY25" fmla="*/ 231513 h 243117"/>
                <a:gd name="connsiteX26" fmla="*/ 0 w 572580"/>
                <a:gd name="connsiteY26" fmla="*/ 222556 h 243117"/>
                <a:gd name="connsiteX27" fmla="*/ 8947 w 572580"/>
                <a:gd name="connsiteY27" fmla="*/ 222556 h 243117"/>
                <a:gd name="connsiteX28" fmla="*/ 79143 w 572580"/>
                <a:gd name="connsiteY28" fmla="*/ 222556 h 243117"/>
                <a:gd name="connsiteX29" fmla="*/ 97036 w 572580"/>
                <a:gd name="connsiteY29" fmla="*/ 181903 h 243117"/>
                <a:gd name="connsiteX30" fmla="*/ 48174 w 572580"/>
                <a:gd name="connsiteY30" fmla="*/ 132982 h 243117"/>
                <a:gd name="connsiteX31" fmla="*/ 41292 w 572580"/>
                <a:gd name="connsiteY31" fmla="*/ 126781 h 243117"/>
                <a:gd name="connsiteX32" fmla="*/ 48174 w 572580"/>
                <a:gd name="connsiteY32" fmla="*/ 119891 h 243117"/>
                <a:gd name="connsiteX33" fmla="*/ 122499 w 572580"/>
                <a:gd name="connsiteY33" fmla="*/ 45476 h 243117"/>
                <a:gd name="connsiteX34" fmla="*/ 128693 w 572580"/>
                <a:gd name="connsiteY34" fmla="*/ 38586 h 243117"/>
                <a:gd name="connsiteX35" fmla="*/ 135575 w 572580"/>
                <a:gd name="connsiteY35" fmla="*/ 45476 h 243117"/>
                <a:gd name="connsiteX36" fmla="*/ 185813 w 572580"/>
                <a:gd name="connsiteY36" fmla="*/ 95086 h 243117"/>
                <a:gd name="connsiteX37" fmla="*/ 222976 w 572580"/>
                <a:gd name="connsiteY37" fmla="*/ 79927 h 243117"/>
                <a:gd name="connsiteX38" fmla="*/ 222976 w 572580"/>
                <a:gd name="connsiteY38" fmla="*/ 8958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72580" h="243117">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2559516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EA90F241-D3CD-284F-B0AF-347505CB64D6}"/>
              </a:ext>
            </a:extLst>
          </p:cNvPr>
          <p:cNvGrpSpPr/>
          <p:nvPr userDrawn="1"/>
        </p:nvGrpSpPr>
        <p:grpSpPr>
          <a:xfrm rot="1245344">
            <a:off x="-232770" y="62454"/>
            <a:ext cx="2601423" cy="4009662"/>
            <a:chOff x="2616200" y="463550"/>
            <a:chExt cx="4190640" cy="6459178"/>
          </a:xfrm>
        </p:grpSpPr>
        <p:sp>
          <p:nvSpPr>
            <p:cNvPr id="3" name="Freeform 2">
              <a:extLst>
                <a:ext uri="{FF2B5EF4-FFF2-40B4-BE49-F238E27FC236}">
                  <a16:creationId xmlns="" xmlns:a16="http://schemas.microsoft.com/office/drawing/2014/main" id="{D92DA2F3-1D4A-4747-8CE1-3AEB2CA795A2}"/>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 xmlns:a16="http://schemas.microsoft.com/office/drawing/2014/main" id="{E9D6C475-A552-1343-87D0-959E31A50ECA}"/>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 xmlns:a16="http://schemas.microsoft.com/office/drawing/2014/main" id="{4B380789-B663-DF4C-920D-9A2371D4C6AC}"/>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 xmlns:a16="http://schemas.microsoft.com/office/drawing/2014/main" id="{7AA2F0D3-769D-DF43-8ED0-D7D609F7BB3A}"/>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 xmlns:a16="http://schemas.microsoft.com/office/drawing/2014/main" id="{018E4899-74E5-8C49-A180-2B106CBB3170}"/>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 xmlns:a16="http://schemas.microsoft.com/office/drawing/2014/main" id="{5847C850-87FC-E54F-8336-2D3388F7031B}"/>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 xmlns:a16="http://schemas.microsoft.com/office/drawing/2014/main" id="{5E534A57-05F7-D14A-B5EB-8B44878336BF}"/>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1F0AB301-A8D1-084C-BD4B-9845562CB048}"/>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E477FAC2-3A8D-D640-A488-1D557BA223ED}"/>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 xmlns:a16="http://schemas.microsoft.com/office/drawing/2014/main" id="{AF81DC86-D4AE-6245-B24D-9FFC38997D7E}"/>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 xmlns:a16="http://schemas.microsoft.com/office/drawing/2014/main" id="{6CFB5B13-F99B-5048-9E11-BE2D5F19F55F}"/>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 xmlns:a16="http://schemas.microsoft.com/office/drawing/2014/main" id="{0052403B-F8A1-5944-9841-F27E67D70187}"/>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 xmlns:a16="http://schemas.microsoft.com/office/drawing/2014/main" id="{66B67259-4786-BD4C-B1C7-B35E4AE72DE7}"/>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 xmlns:a16="http://schemas.microsoft.com/office/drawing/2014/main" id="{9D880896-97AA-AC41-B5F1-13E1EA202B17}"/>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 xmlns:a16="http://schemas.microsoft.com/office/drawing/2014/main" id="{CB71A63A-2995-D544-B931-C8D63B726756}"/>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1FC02E1E-A5E2-8546-87E3-D8DA5504C2E0}"/>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2107255C-8297-494E-89AE-3CB2B32D8457}"/>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 xmlns:a16="http://schemas.microsoft.com/office/drawing/2014/main" id="{F801054A-B6DD-7E46-AB46-CB58F2AEA10D}"/>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38A4D731-796F-DF4C-9989-96FF5DFD9C18}"/>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 xmlns:a16="http://schemas.microsoft.com/office/drawing/2014/main" id="{2DFDF2C8-2914-B24E-90C8-D1D44D92BED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 xmlns:a16="http://schemas.microsoft.com/office/drawing/2014/main" id="{7EA8A396-CD56-194F-BBA4-A42EBE91A280}"/>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 xmlns:a16="http://schemas.microsoft.com/office/drawing/2014/main" id="{F19194ED-C52A-8D4D-B7ED-C81A585846C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 xmlns:a16="http://schemas.microsoft.com/office/drawing/2014/main" id="{6C65C3C4-8331-B246-AAC2-F3ED07FD2C8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 xmlns:a16="http://schemas.microsoft.com/office/drawing/2014/main" id="{D49F5106-581E-8842-90BC-2CF428A80F7C}"/>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 xmlns:a16="http://schemas.microsoft.com/office/drawing/2014/main" id="{A0E58D71-AC10-7043-90CC-058F493DA33C}"/>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 xmlns:a16="http://schemas.microsoft.com/office/drawing/2014/main" id="{67A0BC0A-2B9C-7140-A267-143558FC2753}"/>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AF5FCFC6-D420-4045-A17D-9AF67DDC0BA9}"/>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 xmlns:a16="http://schemas.microsoft.com/office/drawing/2014/main" id="{4BD232B2-2C90-A24B-8013-4EEDFE72B4E6}"/>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 xmlns:a16="http://schemas.microsoft.com/office/drawing/2014/main" id="{A6AAD715-01EA-1743-9873-04F5BD166EB1}"/>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 xmlns:a16="http://schemas.microsoft.com/office/drawing/2014/main" id="{AF3B5D19-EDD5-0E49-973A-2E3980050ABB}"/>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 xmlns:a16="http://schemas.microsoft.com/office/drawing/2014/main" id="{A80157D6-73C7-C54D-9DB1-F6BE24C807CA}"/>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 xmlns:a16="http://schemas.microsoft.com/office/drawing/2014/main" id="{6BE62E13-E5D2-D346-B0D0-FF8C4625A6A7}"/>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 xmlns:a16="http://schemas.microsoft.com/office/drawing/2014/main" id="{5255C4B5-89AA-3140-95FF-CF3D1E5A879F}"/>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 xmlns:a16="http://schemas.microsoft.com/office/drawing/2014/main" id="{EAA6C859-047F-2D4B-A4C8-9B5B6719F8B4}"/>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37" name="Group 36">
            <a:extLst>
              <a:ext uri="{FF2B5EF4-FFF2-40B4-BE49-F238E27FC236}">
                <a16:creationId xmlns="" xmlns:a16="http://schemas.microsoft.com/office/drawing/2014/main" id="{0C0278AF-3428-A144-8AF5-353ECDC8817B}"/>
              </a:ext>
            </a:extLst>
          </p:cNvPr>
          <p:cNvGrpSpPr/>
          <p:nvPr userDrawn="1"/>
        </p:nvGrpSpPr>
        <p:grpSpPr>
          <a:xfrm rot="20372092" flipH="1">
            <a:off x="9820007" y="2901310"/>
            <a:ext cx="2606400" cy="4009662"/>
            <a:chOff x="2616200" y="463550"/>
            <a:chExt cx="4190640" cy="6459178"/>
          </a:xfrm>
        </p:grpSpPr>
        <p:sp>
          <p:nvSpPr>
            <p:cNvPr id="38" name="Freeform 37">
              <a:extLst>
                <a:ext uri="{FF2B5EF4-FFF2-40B4-BE49-F238E27FC236}">
                  <a16:creationId xmlns="" xmlns:a16="http://schemas.microsoft.com/office/drawing/2014/main" id="{9C9CB19C-81CD-F84A-8E6B-A2061EDD7095}"/>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6">
              <a:extLst>
                <a:ext uri="{FF2B5EF4-FFF2-40B4-BE49-F238E27FC236}">
                  <a16:creationId xmlns="" xmlns:a16="http://schemas.microsoft.com/office/drawing/2014/main" id="{F0AA62E5-B267-F842-9F98-F4A3EC40C893}"/>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0" name="Freeform 7">
              <a:extLst>
                <a:ext uri="{FF2B5EF4-FFF2-40B4-BE49-F238E27FC236}">
                  <a16:creationId xmlns="" xmlns:a16="http://schemas.microsoft.com/office/drawing/2014/main" id="{B773A36E-9BAE-E441-94F1-23419C0D9C72}"/>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1" name="Freeform 8">
              <a:extLst>
                <a:ext uri="{FF2B5EF4-FFF2-40B4-BE49-F238E27FC236}">
                  <a16:creationId xmlns="" xmlns:a16="http://schemas.microsoft.com/office/drawing/2014/main" id="{55BB76AE-AF25-8841-BD85-B9C2FB29109C}"/>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2" name="Freeform 9">
              <a:extLst>
                <a:ext uri="{FF2B5EF4-FFF2-40B4-BE49-F238E27FC236}">
                  <a16:creationId xmlns="" xmlns:a16="http://schemas.microsoft.com/office/drawing/2014/main" id="{4E822AF9-FC02-F047-80D1-B33442234064}"/>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3" name="Freeform 10">
              <a:extLst>
                <a:ext uri="{FF2B5EF4-FFF2-40B4-BE49-F238E27FC236}">
                  <a16:creationId xmlns="" xmlns:a16="http://schemas.microsoft.com/office/drawing/2014/main" id="{E5A508BB-C964-184B-A5DC-2EBBE50045FD}"/>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4" name="Freeform 11">
              <a:extLst>
                <a:ext uri="{FF2B5EF4-FFF2-40B4-BE49-F238E27FC236}">
                  <a16:creationId xmlns="" xmlns:a16="http://schemas.microsoft.com/office/drawing/2014/main" id="{F95A56ED-63E5-7344-9EF2-E101ED538655}"/>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5" name="Freeform 12">
              <a:extLst>
                <a:ext uri="{FF2B5EF4-FFF2-40B4-BE49-F238E27FC236}">
                  <a16:creationId xmlns="" xmlns:a16="http://schemas.microsoft.com/office/drawing/2014/main" id="{AC67B330-F3E3-CC4A-857E-5908F0CF7722}"/>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6" name="Freeform 13">
              <a:extLst>
                <a:ext uri="{FF2B5EF4-FFF2-40B4-BE49-F238E27FC236}">
                  <a16:creationId xmlns="" xmlns:a16="http://schemas.microsoft.com/office/drawing/2014/main" id="{7AAB2190-7878-714E-8040-23D618A7FAC5}"/>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47" name="Freeform 14">
              <a:extLst>
                <a:ext uri="{FF2B5EF4-FFF2-40B4-BE49-F238E27FC236}">
                  <a16:creationId xmlns="" xmlns:a16="http://schemas.microsoft.com/office/drawing/2014/main" id="{94162537-8FDD-D942-A754-0D8AC3646065}"/>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8" name="Freeform 15">
              <a:extLst>
                <a:ext uri="{FF2B5EF4-FFF2-40B4-BE49-F238E27FC236}">
                  <a16:creationId xmlns="" xmlns:a16="http://schemas.microsoft.com/office/drawing/2014/main" id="{B455796E-252A-314E-9BCC-6BBE3E29CD1C}"/>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49" name="Freeform 16">
              <a:extLst>
                <a:ext uri="{FF2B5EF4-FFF2-40B4-BE49-F238E27FC236}">
                  <a16:creationId xmlns="" xmlns:a16="http://schemas.microsoft.com/office/drawing/2014/main" id="{CF82A072-C285-2B4D-A9E3-9A29459378CE}"/>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50" name="Freeform 17">
              <a:extLst>
                <a:ext uri="{FF2B5EF4-FFF2-40B4-BE49-F238E27FC236}">
                  <a16:creationId xmlns="" xmlns:a16="http://schemas.microsoft.com/office/drawing/2014/main" id="{4B71D3AE-1B0B-E749-958C-1698418D3AC2}"/>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1" name="Freeform 18">
              <a:extLst>
                <a:ext uri="{FF2B5EF4-FFF2-40B4-BE49-F238E27FC236}">
                  <a16:creationId xmlns="" xmlns:a16="http://schemas.microsoft.com/office/drawing/2014/main" id="{761CC616-036F-334F-9BCE-48BD0F48CCB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2" name="Freeform 19">
              <a:extLst>
                <a:ext uri="{FF2B5EF4-FFF2-40B4-BE49-F238E27FC236}">
                  <a16:creationId xmlns="" xmlns:a16="http://schemas.microsoft.com/office/drawing/2014/main" id="{6A091CD7-829E-3B4B-8F48-BE7CFC17370A}"/>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3" name="Freeform 20">
              <a:extLst>
                <a:ext uri="{FF2B5EF4-FFF2-40B4-BE49-F238E27FC236}">
                  <a16:creationId xmlns="" xmlns:a16="http://schemas.microsoft.com/office/drawing/2014/main" id="{B81340DE-44A7-044A-B972-07D111AA7079}"/>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4" name="Freeform 21">
              <a:extLst>
                <a:ext uri="{FF2B5EF4-FFF2-40B4-BE49-F238E27FC236}">
                  <a16:creationId xmlns="" xmlns:a16="http://schemas.microsoft.com/office/drawing/2014/main" id="{50FF3786-7CBF-8B47-A281-D17802762E24}"/>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5" name="Freeform 22">
              <a:extLst>
                <a:ext uri="{FF2B5EF4-FFF2-40B4-BE49-F238E27FC236}">
                  <a16:creationId xmlns="" xmlns:a16="http://schemas.microsoft.com/office/drawing/2014/main" id="{A5B7E91B-0A9F-FB45-BDD4-7879A6376507}"/>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56" name="Freeform 23">
              <a:extLst>
                <a:ext uri="{FF2B5EF4-FFF2-40B4-BE49-F238E27FC236}">
                  <a16:creationId xmlns="" xmlns:a16="http://schemas.microsoft.com/office/drawing/2014/main" id="{9DF2C9CB-8813-834E-A76C-13973D74301D}"/>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7" name="Freeform 24">
              <a:extLst>
                <a:ext uri="{FF2B5EF4-FFF2-40B4-BE49-F238E27FC236}">
                  <a16:creationId xmlns="" xmlns:a16="http://schemas.microsoft.com/office/drawing/2014/main" id="{9355F5D0-1403-C844-8FE8-31C0E8463CF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8" name="Freeform 25">
              <a:extLst>
                <a:ext uri="{FF2B5EF4-FFF2-40B4-BE49-F238E27FC236}">
                  <a16:creationId xmlns="" xmlns:a16="http://schemas.microsoft.com/office/drawing/2014/main" id="{28FCCB67-E2F0-9448-A1BB-09E8E7B6BE22}"/>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9" name="Freeform 26">
              <a:extLst>
                <a:ext uri="{FF2B5EF4-FFF2-40B4-BE49-F238E27FC236}">
                  <a16:creationId xmlns="" xmlns:a16="http://schemas.microsoft.com/office/drawing/2014/main" id="{7FB85FD5-C149-014F-A762-8C69989994F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60" name="Freeform 27">
              <a:extLst>
                <a:ext uri="{FF2B5EF4-FFF2-40B4-BE49-F238E27FC236}">
                  <a16:creationId xmlns="" xmlns:a16="http://schemas.microsoft.com/office/drawing/2014/main" id="{E873FDC2-145A-D941-88B5-927BB8A8FE10}"/>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61" name="Freeform 28">
              <a:extLst>
                <a:ext uri="{FF2B5EF4-FFF2-40B4-BE49-F238E27FC236}">
                  <a16:creationId xmlns="" xmlns:a16="http://schemas.microsoft.com/office/drawing/2014/main" id="{30B8D5E1-9E82-024D-821E-4D71EBEA504F}"/>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2" name="Freeform 29">
              <a:extLst>
                <a:ext uri="{FF2B5EF4-FFF2-40B4-BE49-F238E27FC236}">
                  <a16:creationId xmlns="" xmlns:a16="http://schemas.microsoft.com/office/drawing/2014/main" id="{309BA252-E008-AA4C-ABE3-517530697E06}"/>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30">
              <a:extLst>
                <a:ext uri="{FF2B5EF4-FFF2-40B4-BE49-F238E27FC236}">
                  <a16:creationId xmlns="" xmlns:a16="http://schemas.microsoft.com/office/drawing/2014/main" id="{A0564537-2120-D648-8145-3BCA0A167B46}"/>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4" name="Freeform 63">
              <a:extLst>
                <a:ext uri="{FF2B5EF4-FFF2-40B4-BE49-F238E27FC236}">
                  <a16:creationId xmlns="" xmlns:a16="http://schemas.microsoft.com/office/drawing/2014/main" id="{0145B934-9BC5-814A-9607-5C040E9F17DB}"/>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5" name="Freeform 64">
              <a:extLst>
                <a:ext uri="{FF2B5EF4-FFF2-40B4-BE49-F238E27FC236}">
                  <a16:creationId xmlns="" xmlns:a16="http://schemas.microsoft.com/office/drawing/2014/main" id="{C17D75A9-A3E9-F84A-B6D2-4C761689B244}"/>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6" name="Freeform 65">
              <a:extLst>
                <a:ext uri="{FF2B5EF4-FFF2-40B4-BE49-F238E27FC236}">
                  <a16:creationId xmlns="" xmlns:a16="http://schemas.microsoft.com/office/drawing/2014/main" id="{34F6007A-C7FD-A74C-97D8-F736B4BB6A5E}"/>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7" name="Freeform 66">
              <a:extLst>
                <a:ext uri="{FF2B5EF4-FFF2-40B4-BE49-F238E27FC236}">
                  <a16:creationId xmlns="" xmlns:a16="http://schemas.microsoft.com/office/drawing/2014/main" id="{047C3D2D-2C59-F94E-B762-265F224963F0}"/>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8" name="Freeform 67">
              <a:extLst>
                <a:ext uri="{FF2B5EF4-FFF2-40B4-BE49-F238E27FC236}">
                  <a16:creationId xmlns="" xmlns:a16="http://schemas.microsoft.com/office/drawing/2014/main" id="{71743222-7211-1848-91C0-5311FDBAA9EC}"/>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9" name="Freeform 68">
              <a:extLst>
                <a:ext uri="{FF2B5EF4-FFF2-40B4-BE49-F238E27FC236}">
                  <a16:creationId xmlns="" xmlns:a16="http://schemas.microsoft.com/office/drawing/2014/main" id="{C44EC793-5FD6-8149-8E16-AE6EE144384A}"/>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0" name="Freeform 69">
              <a:extLst>
                <a:ext uri="{FF2B5EF4-FFF2-40B4-BE49-F238E27FC236}">
                  <a16:creationId xmlns="" xmlns:a16="http://schemas.microsoft.com/office/drawing/2014/main" id="{EA11FA02-8116-0843-A5F7-6B29002EE0BD}"/>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1" name="Freeform 70">
              <a:extLst>
                <a:ext uri="{FF2B5EF4-FFF2-40B4-BE49-F238E27FC236}">
                  <a16:creationId xmlns="" xmlns:a16="http://schemas.microsoft.com/office/drawing/2014/main" id="{8D29FA8F-2D8C-694A-89A1-9E7986D392BE}"/>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292711311"/>
      </p:ext>
    </p:extLst>
  </p:cSld>
  <p:clrMapOvr>
    <a:masterClrMapping/>
  </p:clrMapOvr>
  <p:transition advClick="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1D464DDD-C67A-7345-9779-A7691D2B00E3}"/>
              </a:ext>
            </a:extLst>
          </p:cNvPr>
          <p:cNvGrpSpPr/>
          <p:nvPr userDrawn="1"/>
        </p:nvGrpSpPr>
        <p:grpSpPr>
          <a:xfrm>
            <a:off x="9418091" y="-179439"/>
            <a:ext cx="2773910" cy="7043136"/>
            <a:chOff x="9418091" y="-179439"/>
            <a:chExt cx="2773910" cy="7043136"/>
          </a:xfrm>
        </p:grpSpPr>
        <p:sp>
          <p:nvSpPr>
            <p:cNvPr id="21" name="Freeform 20">
              <a:extLst>
                <a:ext uri="{FF2B5EF4-FFF2-40B4-BE49-F238E27FC236}">
                  <a16:creationId xmlns="" xmlns:a16="http://schemas.microsoft.com/office/drawing/2014/main" id="{35266A26-9341-844C-87FE-5A830ADEF143}"/>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 xmlns:a16="http://schemas.microsoft.com/office/drawing/2014/main" id="{17D67846-2EE1-074A-BE86-583D15CB18B7}"/>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 xmlns:a16="http://schemas.microsoft.com/office/drawing/2014/main" id="{43C916C7-BB19-3147-A868-DB56FA7A7474}"/>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 xmlns:a16="http://schemas.microsoft.com/office/drawing/2014/main" id="{86C70A1B-AA2F-FB44-BA01-8B7E0B443F7D}"/>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 xmlns:a16="http://schemas.microsoft.com/office/drawing/2014/main" id="{F896C53D-A4B7-F441-9C56-366D39AF1A73}"/>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 xmlns:a16="http://schemas.microsoft.com/office/drawing/2014/main" id="{EFC7C89E-2C4E-3B4B-A285-7224DB5FE2B0}"/>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 xmlns:a16="http://schemas.microsoft.com/office/drawing/2014/main" id="{DE52DA5C-404F-8043-8526-116111433D64}"/>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 xmlns:a16="http://schemas.microsoft.com/office/drawing/2014/main" id="{0156116F-807C-0D4F-92EE-272A458BD445}"/>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 xmlns:a16="http://schemas.microsoft.com/office/drawing/2014/main" id="{2769AB99-12AC-594E-BE43-28AFB87229D5}"/>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 xmlns:a16="http://schemas.microsoft.com/office/drawing/2014/main" id="{6234223E-12B7-2A49-897F-56DD4D990927}"/>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 xmlns:a16="http://schemas.microsoft.com/office/drawing/2014/main" id="{C133A8C6-BA63-674E-BC51-82922466CEAD}"/>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 xmlns:a16="http://schemas.microsoft.com/office/drawing/2014/main" id="{74C6CA2F-C022-A841-9DE0-351B02F6EE70}"/>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 xmlns:a16="http://schemas.microsoft.com/office/drawing/2014/main" id="{9B34FF71-FA57-9D45-BF16-F42AE12D6DD2}"/>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 xmlns:a16="http://schemas.microsoft.com/office/drawing/2014/main" id="{5192E98D-ED12-AA4B-A3B1-85D3E00A186F}"/>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 xmlns:a16="http://schemas.microsoft.com/office/drawing/2014/main" id="{74063687-D067-7640-8406-64575D41B0A8}"/>
                </a:ext>
              </a:extLst>
            </p:cNvPr>
            <p:cNvSpPr/>
            <p:nvPr userDrawn="1"/>
          </p:nvSpPr>
          <p:spPr>
            <a:xfrm>
              <a:off x="11256428" y="2227456"/>
              <a:ext cx="935572"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 xmlns:a16="http://schemas.microsoft.com/office/drawing/2014/main" id="{AAEA66AB-09D9-144D-9CBA-10216B381C5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 xmlns:a16="http://schemas.microsoft.com/office/drawing/2014/main" id="{6EDD8CF5-EE5A-194B-A1A3-6F050BDBED1F}"/>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 xmlns:a16="http://schemas.microsoft.com/office/drawing/2014/main" id="{62E0F383-3636-994A-BE83-212C7CD81769}"/>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11950709"/>
      </p:ext>
    </p:extLst>
  </p:cSld>
  <p:clrMapOvr>
    <a:masterClrMapping/>
  </p:clrMapOvr>
  <p:transition advClick="0"/>
  <p:extLst mod="1">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871CDB1A-E8BD-244A-BD24-528B53D86923}"/>
              </a:ext>
            </a:extLst>
          </p:cNvPr>
          <p:cNvGrpSpPr>
            <a:grpSpLocks noChangeAspect="1"/>
          </p:cNvGrpSpPr>
          <p:nvPr userDrawn="1"/>
        </p:nvGrpSpPr>
        <p:grpSpPr>
          <a:xfrm flipH="1">
            <a:off x="0" y="-185136"/>
            <a:ext cx="2772000" cy="7043136"/>
            <a:chOff x="9418091" y="-179439"/>
            <a:chExt cx="2773910" cy="7043136"/>
          </a:xfrm>
        </p:grpSpPr>
        <p:sp>
          <p:nvSpPr>
            <p:cNvPr id="21" name="Freeform 20">
              <a:extLst>
                <a:ext uri="{FF2B5EF4-FFF2-40B4-BE49-F238E27FC236}">
                  <a16:creationId xmlns="" xmlns:a16="http://schemas.microsoft.com/office/drawing/2014/main" id="{E53936A8-5E1C-554C-A274-6C6B5E26D2EE}"/>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 xmlns:a16="http://schemas.microsoft.com/office/drawing/2014/main" id="{D4C7A0FD-779C-7841-89AC-29107042AA86}"/>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 xmlns:a16="http://schemas.microsoft.com/office/drawing/2014/main" id="{E6D576DB-8AE3-404C-A5DA-9076621FD27A}"/>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 xmlns:a16="http://schemas.microsoft.com/office/drawing/2014/main" id="{80F55244-2891-894E-BD93-E5F1399E486B}"/>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 xmlns:a16="http://schemas.microsoft.com/office/drawing/2014/main" id="{F776A743-7FC6-504A-AABE-33E8ACF48988}"/>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 xmlns:a16="http://schemas.microsoft.com/office/drawing/2014/main" id="{021E30C6-CABC-3543-B310-44F29E15A392}"/>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 xmlns:a16="http://schemas.microsoft.com/office/drawing/2014/main" id="{2D8DC88F-B721-9145-AEC0-ED9D447BE15E}"/>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 xmlns:a16="http://schemas.microsoft.com/office/drawing/2014/main" id="{FB2DF1DB-49F6-6542-AB14-B69359B0CA5E}"/>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 xmlns:a16="http://schemas.microsoft.com/office/drawing/2014/main" id="{60A29749-23D4-024B-A95B-D0900ACA88D8}"/>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 xmlns:a16="http://schemas.microsoft.com/office/drawing/2014/main" id="{58E9491B-BAD9-CA4D-B656-44B41A11E672}"/>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 xmlns:a16="http://schemas.microsoft.com/office/drawing/2014/main" id="{35DE535B-DF38-7C45-A77E-5C96F28A7A78}"/>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 xmlns:a16="http://schemas.microsoft.com/office/drawing/2014/main" id="{526A885C-B6D5-F748-9248-CE72EDD15C03}"/>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 xmlns:a16="http://schemas.microsoft.com/office/drawing/2014/main" id="{A31AEF7B-7150-B948-BBA8-A573591E5313}"/>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 xmlns:a16="http://schemas.microsoft.com/office/drawing/2014/main" id="{A8711A66-8EC8-B448-9E21-03556C74D070}"/>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 xmlns:a16="http://schemas.microsoft.com/office/drawing/2014/main" id="{4669F3B2-E913-1143-9ACD-D3F42BDCC702}"/>
                </a:ext>
              </a:extLst>
            </p:cNvPr>
            <p:cNvSpPr/>
            <p:nvPr userDrawn="1"/>
          </p:nvSpPr>
          <p:spPr>
            <a:xfrm>
              <a:off x="11254934" y="2227456"/>
              <a:ext cx="937067"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 xmlns:a16="http://schemas.microsoft.com/office/drawing/2014/main" id="{E6D2CBF2-153B-1B47-AA12-3A6B8D3FABF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 xmlns:a16="http://schemas.microsoft.com/office/drawing/2014/main" id="{431181B1-7F47-4D4E-9C1A-0966259FC453}"/>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 xmlns:a16="http://schemas.microsoft.com/office/drawing/2014/main" id="{F58BCEED-ED9E-6644-89A2-9E97DA4ECD37}"/>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05037634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 xmlns:a16="http://schemas.microsoft.com/office/drawing/2014/main"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 xmlns:a16="http://schemas.microsoft.com/office/drawing/2014/main"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Freeform 139">
              <a:extLst>
                <a:ext uri="{FF2B5EF4-FFF2-40B4-BE49-F238E27FC236}">
                  <a16:creationId xmlns="" xmlns:a16="http://schemas.microsoft.com/office/drawing/2014/main"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 xmlns:a16="http://schemas.microsoft.com/office/drawing/2014/main"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Freeform 140">
              <a:extLst>
                <a:ext uri="{FF2B5EF4-FFF2-40B4-BE49-F238E27FC236}">
                  <a16:creationId xmlns="" xmlns:a16="http://schemas.microsoft.com/office/drawing/2014/main"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Freeform 118">
              <a:extLst>
                <a:ext uri="{FF2B5EF4-FFF2-40B4-BE49-F238E27FC236}">
                  <a16:creationId xmlns="" xmlns:a16="http://schemas.microsoft.com/office/drawing/2014/main"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Freeform 141">
              <a:extLst>
                <a:ext uri="{FF2B5EF4-FFF2-40B4-BE49-F238E27FC236}">
                  <a16:creationId xmlns="" xmlns:a16="http://schemas.microsoft.com/office/drawing/2014/main"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Freeform 8">
              <a:extLst>
                <a:ext uri="{FF2B5EF4-FFF2-40B4-BE49-F238E27FC236}">
                  <a16:creationId xmlns="" xmlns:a16="http://schemas.microsoft.com/office/drawing/2014/main"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1" name="Freeform 10">
              <a:extLst>
                <a:ext uri="{FF2B5EF4-FFF2-40B4-BE49-F238E27FC236}">
                  <a16:creationId xmlns="" xmlns:a16="http://schemas.microsoft.com/office/drawing/2014/main"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12">
              <a:extLst>
                <a:ext uri="{FF2B5EF4-FFF2-40B4-BE49-F238E27FC236}">
                  <a16:creationId xmlns="" xmlns:a16="http://schemas.microsoft.com/office/drawing/2014/main"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8" name="Freeform 17">
              <a:extLst>
                <a:ext uri="{FF2B5EF4-FFF2-40B4-BE49-F238E27FC236}">
                  <a16:creationId xmlns="" xmlns:a16="http://schemas.microsoft.com/office/drawing/2014/main"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1" name="Freeform 20">
              <a:extLst>
                <a:ext uri="{FF2B5EF4-FFF2-40B4-BE49-F238E27FC236}">
                  <a16:creationId xmlns="" xmlns:a16="http://schemas.microsoft.com/office/drawing/2014/main"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3" name="Freeform 22">
              <a:extLst>
                <a:ext uri="{FF2B5EF4-FFF2-40B4-BE49-F238E27FC236}">
                  <a16:creationId xmlns="" xmlns:a16="http://schemas.microsoft.com/office/drawing/2014/main"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4" name="Freeform 23">
              <a:extLst>
                <a:ext uri="{FF2B5EF4-FFF2-40B4-BE49-F238E27FC236}">
                  <a16:creationId xmlns="" xmlns:a16="http://schemas.microsoft.com/office/drawing/2014/main"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5" name="Freeform 24">
              <a:extLst>
                <a:ext uri="{FF2B5EF4-FFF2-40B4-BE49-F238E27FC236}">
                  <a16:creationId xmlns="" xmlns:a16="http://schemas.microsoft.com/office/drawing/2014/main"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1" name="Freeform 30">
              <a:extLst>
                <a:ext uri="{FF2B5EF4-FFF2-40B4-BE49-F238E27FC236}">
                  <a16:creationId xmlns="" xmlns:a16="http://schemas.microsoft.com/office/drawing/2014/main"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3" name="Freeform 82">
              <a:extLst>
                <a:ext uri="{FF2B5EF4-FFF2-40B4-BE49-F238E27FC236}">
                  <a16:creationId xmlns="" xmlns:a16="http://schemas.microsoft.com/office/drawing/2014/main"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86" name="Freeform 85">
              <a:extLst>
                <a:ext uri="{FF2B5EF4-FFF2-40B4-BE49-F238E27FC236}">
                  <a16:creationId xmlns="" xmlns:a16="http://schemas.microsoft.com/office/drawing/2014/main"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180" name="Group 179">
            <a:extLst>
              <a:ext uri="{FF2B5EF4-FFF2-40B4-BE49-F238E27FC236}">
                <a16:creationId xmlns="" xmlns:a16="http://schemas.microsoft.com/office/drawing/2014/main"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 xmlns:a16="http://schemas.microsoft.com/office/drawing/2014/main"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12">
              <a:extLst>
                <a:ext uri="{FF2B5EF4-FFF2-40B4-BE49-F238E27FC236}">
                  <a16:creationId xmlns="" xmlns:a16="http://schemas.microsoft.com/office/drawing/2014/main"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3" name="Freeform 17">
              <a:extLst>
                <a:ext uri="{FF2B5EF4-FFF2-40B4-BE49-F238E27FC236}">
                  <a16:creationId xmlns="" xmlns:a16="http://schemas.microsoft.com/office/drawing/2014/main"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6" name="Freeform 20">
              <a:extLst>
                <a:ext uri="{FF2B5EF4-FFF2-40B4-BE49-F238E27FC236}">
                  <a16:creationId xmlns="" xmlns:a16="http://schemas.microsoft.com/office/drawing/2014/main"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8" name="Freeform 22">
              <a:extLst>
                <a:ext uri="{FF2B5EF4-FFF2-40B4-BE49-F238E27FC236}">
                  <a16:creationId xmlns="" xmlns:a16="http://schemas.microsoft.com/office/drawing/2014/main"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0" name="Freeform 24">
              <a:extLst>
                <a:ext uri="{FF2B5EF4-FFF2-40B4-BE49-F238E27FC236}">
                  <a16:creationId xmlns="" xmlns:a16="http://schemas.microsoft.com/office/drawing/2014/main"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6" name="Freeform 30">
              <a:extLst>
                <a:ext uri="{FF2B5EF4-FFF2-40B4-BE49-F238E27FC236}">
                  <a16:creationId xmlns="" xmlns:a16="http://schemas.microsoft.com/office/drawing/2014/main"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8" name="Freeform 47">
              <a:extLst>
                <a:ext uri="{FF2B5EF4-FFF2-40B4-BE49-F238E27FC236}">
                  <a16:creationId xmlns="" xmlns:a16="http://schemas.microsoft.com/office/drawing/2014/main"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51" name="Freeform 50">
              <a:extLst>
                <a:ext uri="{FF2B5EF4-FFF2-40B4-BE49-F238E27FC236}">
                  <a16:creationId xmlns="" xmlns:a16="http://schemas.microsoft.com/office/drawing/2014/main"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179" name="Freeform 178">
              <a:extLst>
                <a:ext uri="{FF2B5EF4-FFF2-40B4-BE49-F238E27FC236}">
                  <a16:creationId xmlns="" xmlns:a16="http://schemas.microsoft.com/office/drawing/2014/main"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 xmlns:a16="http://schemas.microsoft.com/office/drawing/2014/main"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4" name="Freeform 163">
              <a:extLst>
                <a:ext uri="{FF2B5EF4-FFF2-40B4-BE49-F238E27FC236}">
                  <a16:creationId xmlns="" xmlns:a16="http://schemas.microsoft.com/office/drawing/2014/main"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Freeform 161">
              <a:extLst>
                <a:ext uri="{FF2B5EF4-FFF2-40B4-BE49-F238E27FC236}">
                  <a16:creationId xmlns="" xmlns:a16="http://schemas.microsoft.com/office/drawing/2014/main"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Freeform 177">
              <a:extLst>
                <a:ext uri="{FF2B5EF4-FFF2-40B4-BE49-F238E27FC236}">
                  <a16:creationId xmlns="" xmlns:a16="http://schemas.microsoft.com/office/drawing/2014/main"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58581613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bhaya Libre" panose="02000603000000000000" pitchFamily="2" charset="77"/>
              </a:defRPr>
            </a:lvl1pPr>
          </a:lstStyle>
          <a:p>
            <a:fld id="{B50CD552-C10E-614A-B810-77E320220E26}" type="datetimeFigureOut">
              <a:rPr lang="en-US" smtClean="0"/>
              <a:pPr/>
              <a:t>06/07/2020</a:t>
            </a:fld>
            <a:endParaRPr lang="en-US" dirty="0"/>
          </a:p>
        </p:txBody>
      </p:sp>
      <p:sp>
        <p:nvSpPr>
          <p:cNvPr id="5" name="Footer Placeholder 4">
            <a:extLst>
              <a:ext uri="{FF2B5EF4-FFF2-40B4-BE49-F238E27FC236}">
                <a16:creationId xmlns=""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bhaya Libre" panose="02000603000000000000" pitchFamily="2" charset="77"/>
              </a:defRPr>
            </a:lvl1pPr>
          </a:lstStyle>
          <a:p>
            <a:endParaRPr lang="en-US" dirty="0"/>
          </a:p>
        </p:txBody>
      </p:sp>
      <p:sp>
        <p:nvSpPr>
          <p:cNvPr id="6" name="Slide Number Placeholder 5">
            <a:extLst>
              <a:ext uri="{FF2B5EF4-FFF2-40B4-BE49-F238E27FC236}">
                <a16:creationId xmlns=""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bhaya Libre" panose="02000603000000000000" pitchFamily="2" charset="77"/>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70" r:id="rId4"/>
    <p:sldLayoutId id="2147483673" r:id="rId5"/>
    <p:sldLayoutId id="2147483661" r:id="rId6"/>
    <p:sldLayoutId id="2147483662" r:id="rId7"/>
    <p:sldLayoutId id="2147483671" r:id="rId8"/>
    <p:sldLayoutId id="2147483674" r:id="rId9"/>
    <p:sldLayoutId id="2147483663" r:id="rId10"/>
    <p:sldLayoutId id="2147483664"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 xmlns:a16="http://schemas.microsoft.com/office/drawing/2014/main" id="{A90D9147-49C0-6A4B-9222-A40E04CA3632}"/>
              </a:ext>
            </a:extLst>
          </p:cNvPr>
          <p:cNvSpPr txBox="1"/>
          <p:nvPr/>
        </p:nvSpPr>
        <p:spPr>
          <a:xfrm>
            <a:off x="5056909" y="2058598"/>
            <a:ext cx="6192982" cy="1938992"/>
          </a:xfrm>
          <a:prstGeom prst="rect">
            <a:avLst/>
          </a:prstGeom>
          <a:noFill/>
        </p:spPr>
        <p:txBody>
          <a:bodyPr wrap="square" rtlCol="0" anchor="b">
            <a:spAutoFit/>
          </a:bodyPr>
          <a:lstStyle/>
          <a:p>
            <a:pPr algn="r"/>
            <a:r>
              <a:rPr lang="en-US" sz="6000" b="1" dirty="0" smtClean="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Hardware Load </a:t>
            </a:r>
            <a:r>
              <a:rPr lang="en-US" sz="6000" b="1" dirty="0" smtClean="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Balancing</a:t>
            </a:r>
            <a:endPar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endParaRPr>
          </a:p>
        </p:txBody>
      </p:sp>
    </p:spTree>
    <p:extLst>
      <p:ext uri="{BB962C8B-B14F-4D97-AF65-F5344CB8AC3E}">
        <p14:creationId xmlns:p14="http://schemas.microsoft.com/office/powerpoint/2010/main" val="2179595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224289426"/>
              </p:ext>
            </p:extLst>
          </p:nvPr>
        </p:nvGraphicFramePr>
        <p:xfrm>
          <a:off x="-304800" y="-635001"/>
          <a:ext cx="12763500" cy="762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6231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474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84501"/>
            <a:ext cx="12192000" cy="3873500"/>
          </a:xfrm>
          <a:prstGeom prst="rect">
            <a:avLst/>
          </a:prstGeom>
        </p:spPr>
      </p:pic>
    </p:spTree>
    <p:extLst>
      <p:ext uri="{BB962C8B-B14F-4D97-AF65-F5344CB8AC3E}">
        <p14:creationId xmlns:p14="http://schemas.microsoft.com/office/powerpoint/2010/main" val="2609133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0C170A5-2BCC-1641-AC0F-97230E222901}"/>
              </a:ext>
            </a:extLst>
          </p:cNvPr>
          <p:cNvSpPr txBox="1"/>
          <p:nvPr/>
        </p:nvSpPr>
        <p:spPr>
          <a:xfrm>
            <a:off x="5354221" y="0"/>
            <a:ext cx="5607883" cy="707886"/>
          </a:xfrm>
          <a:prstGeom prst="rect">
            <a:avLst/>
          </a:prstGeom>
          <a:noFill/>
        </p:spPr>
        <p:txBody>
          <a:bodyPr wrap="square" rtlCol="0">
            <a:spAutoFit/>
          </a:bodyPr>
          <a:lstStyle/>
          <a:p>
            <a:r>
              <a:rPr lang="en-US" sz="4000" b="1" dirty="0" smtClean="0">
                <a:solidFill>
                  <a:schemeClr val="tx2"/>
                </a:solidFill>
                <a:latin typeface="Abhaya Libre" panose="02000603000000000000" pitchFamily="2" charset="77"/>
                <a:ea typeface="Nunito Bold" charset="0"/>
                <a:cs typeface="Mukta SemiBold" panose="020B0000000000000000" pitchFamily="34" charset="77"/>
              </a:rPr>
              <a:t>Results</a:t>
            </a:r>
            <a:endParaRPr lang="en-US" sz="4000" b="1" dirty="0">
              <a:solidFill>
                <a:schemeClr val="tx2"/>
              </a:solidFill>
              <a:latin typeface="Abhaya Libre" panose="02000603000000000000" pitchFamily="2" charset="77"/>
              <a:ea typeface="Nunito Bold" charset="0"/>
              <a:cs typeface="Mukta SemiBold" panose="020B0000000000000000" pitchFamily="34" charset="77"/>
            </a:endParaRPr>
          </a:p>
        </p:txBody>
      </p:sp>
      <p:graphicFrame>
        <p:nvGraphicFramePr>
          <p:cNvPr id="5" name="Diagram 4"/>
          <p:cNvGraphicFramePr/>
          <p:nvPr>
            <p:extLst>
              <p:ext uri="{D42A27DB-BD31-4B8C-83A1-F6EECF244321}">
                <p14:modId xmlns:p14="http://schemas.microsoft.com/office/powerpoint/2010/main" val="1419563646"/>
              </p:ext>
            </p:extLst>
          </p:nvPr>
        </p:nvGraphicFramePr>
        <p:xfrm>
          <a:off x="2895600" y="717273"/>
          <a:ext cx="6311900" cy="3664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3223" y="4186343"/>
            <a:ext cx="9478698" cy="1514686"/>
          </a:xfrm>
          <a:prstGeom prst="rect">
            <a:avLst/>
          </a:prstGeom>
        </p:spPr>
      </p:pic>
    </p:spTree>
    <p:extLst>
      <p:ext uri="{BB962C8B-B14F-4D97-AF65-F5344CB8AC3E}">
        <p14:creationId xmlns:p14="http://schemas.microsoft.com/office/powerpoint/2010/main" val="1516250533"/>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29976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3198420" y="549275"/>
            <a:ext cx="5795177" cy="707886"/>
          </a:xfrm>
          <a:prstGeom prst="rect">
            <a:avLst/>
          </a:prstGeom>
          <a:noFill/>
        </p:spPr>
        <p:txBody>
          <a:bodyPr wrap="none" rtlCol="0">
            <a:spAutoFit/>
          </a:bodyPr>
          <a:lstStyle/>
          <a:p>
            <a:pPr algn="ctr"/>
            <a:r>
              <a:rPr lang="en-US" sz="4000" b="1" dirty="0" smtClean="0">
                <a:solidFill>
                  <a:schemeClr val="tx2"/>
                </a:solidFill>
                <a:latin typeface="Abhaya Libre" panose="02000603000000000000" pitchFamily="2" charset="77"/>
                <a:ea typeface="Nunito Bold" charset="0"/>
                <a:cs typeface="Arima Madurai Black" pitchFamily="2" charset="77"/>
              </a:rPr>
              <a:t>Overall Recommendation</a:t>
            </a:r>
            <a:endParaRPr lang="en-US" sz="4000" b="1" dirty="0">
              <a:solidFill>
                <a:schemeClr val="tx2"/>
              </a:solidFill>
              <a:latin typeface="Abhaya Libre" panose="02000603000000000000" pitchFamily="2" charset="77"/>
              <a:ea typeface="Nunito Bold" charset="0"/>
              <a:cs typeface="Arima Madurai Black" pitchFamily="2" charset="77"/>
            </a:endParaRPr>
          </a:p>
        </p:txBody>
      </p:sp>
      <p:sp>
        <p:nvSpPr>
          <p:cNvPr id="2" name="Rectangle 1"/>
          <p:cNvSpPr/>
          <p:nvPr/>
        </p:nvSpPr>
        <p:spPr>
          <a:xfrm>
            <a:off x="1524003" y="1647160"/>
            <a:ext cx="9143998" cy="3170099"/>
          </a:xfrm>
          <a:prstGeom prst="rect">
            <a:avLst/>
          </a:prstGeom>
        </p:spPr>
        <p:txBody>
          <a:bodyPr wrap="square">
            <a:spAutoFit/>
          </a:bodyPr>
          <a:lstStyle/>
          <a:p>
            <a:endParaRPr lang="en-US" sz="2000"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It’s recommended to use hardware balancing for enhancing the overall performance of the system it’s an important step to successfully optimizing your server resources. By tracking virtual machines, you gain information that is indispensable for capacity planning. This way you can ensure optimal server performance every day and minimize potential server performance issues and maximize resource utilization. It’s recommended to use Julia modeling language in this model because it supports a number of open-source and commercial solvers and suitable for a variety of problem classes, including linear programming, mixed-integer programming and nonlinear programming.</a:t>
            </a:r>
            <a:endParaRPr lang="en-US" dirty="0"/>
          </a:p>
        </p:txBody>
      </p:sp>
    </p:spTree>
    <p:extLst>
      <p:ext uri="{BB962C8B-B14F-4D97-AF65-F5344CB8AC3E}">
        <p14:creationId xmlns:p14="http://schemas.microsoft.com/office/powerpoint/2010/main" val="40882837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95835" y="2499753"/>
            <a:ext cx="5022529" cy="1862048"/>
          </a:xfrm>
          <a:prstGeom prst="rect">
            <a:avLst/>
          </a:prstGeom>
          <a:noFill/>
        </p:spPr>
        <p:txBody>
          <a:bodyPr wrap="none" rtlCol="0">
            <a:spAutoFit/>
          </a:bodyPr>
          <a:lstStyle/>
          <a:p>
            <a:pPr algn="ctr"/>
            <a:r>
              <a:rPr lang="en-US" sz="11500" b="1" dirty="0">
                <a:solidFill>
                  <a:schemeClr val="tx2"/>
                </a:solidFill>
                <a:latin typeface="Abhaya Libre" panose="02000603000000000000" pitchFamily="2" charset="77"/>
                <a:ea typeface="Nunito Bold" charset="0"/>
                <a:cs typeface="Arima Madurai Black" pitchFamily="2" charset="77"/>
              </a:rPr>
              <a:t>Thanks!</a:t>
            </a:r>
          </a:p>
        </p:txBody>
      </p:sp>
    </p:spTree>
    <p:extLst>
      <p:ext uri="{BB962C8B-B14F-4D97-AF65-F5344CB8AC3E}">
        <p14:creationId xmlns:p14="http://schemas.microsoft.com/office/powerpoint/2010/main" val="3908928389"/>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72338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a:extLst>
              <a:ext uri="{FF2B5EF4-FFF2-40B4-BE49-F238E27FC236}">
                <a16:creationId xmlns="" xmlns:a16="http://schemas.microsoft.com/office/drawing/2014/main" id="{10A8AB7B-3F59-8743-B8F2-CED53883274E}"/>
              </a:ext>
            </a:extLst>
          </p:cNvPr>
          <p:cNvSpPr txBox="1"/>
          <p:nvPr/>
        </p:nvSpPr>
        <p:spPr>
          <a:xfrm>
            <a:off x="108857" y="2032307"/>
            <a:ext cx="11821886" cy="1938992"/>
          </a:xfrm>
          <a:prstGeom prst="rect">
            <a:avLst/>
          </a:prstGeom>
          <a:noFill/>
        </p:spPr>
        <p:txBody>
          <a:bodyPr wrap="square" rtlCol="0" anchor="ctr">
            <a:spAutoFit/>
          </a:bodyPr>
          <a:lstStyle/>
          <a:p>
            <a:r>
              <a:rPr lang="en-US" sz="2400" dirty="0"/>
              <a:t>Load balancing is a generic term used for distributing a larger processing load to smaller processing nodes for enhancing the overall performance of system. </a:t>
            </a:r>
          </a:p>
          <a:p>
            <a:r>
              <a:rPr lang="en-US" sz="2400" dirty="0"/>
              <a:t>T</a:t>
            </a:r>
            <a:r>
              <a:rPr lang="en-US" sz="2400" dirty="0" smtClean="0"/>
              <a:t>he </a:t>
            </a:r>
            <a:r>
              <a:rPr lang="en-US" sz="2400" dirty="0"/>
              <a:t>main goal of a load balancing algorithm in a cloud computing environment is to improve the response time of job by distributing the total load of system. The algorithm must also ensure that it is not overloading any specific node. </a:t>
            </a:r>
          </a:p>
        </p:txBody>
      </p:sp>
      <p:sp>
        <p:nvSpPr>
          <p:cNvPr id="233" name="TextBox 232">
            <a:extLst>
              <a:ext uri="{FF2B5EF4-FFF2-40B4-BE49-F238E27FC236}">
                <a16:creationId xmlns="" xmlns:a16="http://schemas.microsoft.com/office/drawing/2014/main" id="{C9679DFC-6DA2-D54F-8A45-778FCB0DCC92}"/>
              </a:ext>
            </a:extLst>
          </p:cNvPr>
          <p:cNvSpPr txBox="1"/>
          <p:nvPr/>
        </p:nvSpPr>
        <p:spPr>
          <a:xfrm>
            <a:off x="3451657" y="-923945"/>
            <a:ext cx="5344680" cy="2308324"/>
          </a:xfrm>
          <a:prstGeom prst="rect">
            <a:avLst/>
          </a:prstGeom>
          <a:noFill/>
          <a:ln>
            <a:noFill/>
          </a:ln>
        </p:spPr>
        <p:txBody>
          <a:bodyPr wrap="square" rtlCol="0">
            <a:spAutoFit/>
          </a:bodyPr>
          <a:lstStyle/>
          <a:p>
            <a:endParaRPr lang="en-US" sz="7200" dirty="0"/>
          </a:p>
          <a:p>
            <a:r>
              <a:rPr lang="en-US" sz="7200" dirty="0"/>
              <a:t> </a:t>
            </a:r>
            <a:r>
              <a:rPr lang="en-US" sz="7200" b="1" dirty="0"/>
              <a:t>Introduction </a:t>
            </a:r>
            <a:endParaRPr lang="en-US" sz="7200" b="1" dirty="0">
              <a:solidFill>
                <a:schemeClr val="tx2"/>
              </a:solidFill>
              <a:latin typeface="Abhaya Libre ExtraBold" panose="02000603000000000000" pitchFamily="2" charset="77"/>
              <a:ea typeface="Nunito Bold" charset="0"/>
              <a:cs typeface="Abhaya Libre ExtraBold" panose="02000603000000000000" pitchFamily="2" charset="77"/>
            </a:endParaRPr>
          </a:p>
        </p:txBody>
      </p:sp>
      <p:pic>
        <p:nvPicPr>
          <p:cNvPr id="3" name="Picture 2"/>
          <p:cNvPicPr>
            <a:picLocks noChangeAspect="1"/>
          </p:cNvPicPr>
          <p:nvPr/>
        </p:nvPicPr>
        <p:blipFill>
          <a:blip r:embed="rId2"/>
          <a:stretch>
            <a:fillRect/>
          </a:stretch>
        </p:blipFill>
        <p:spPr>
          <a:xfrm>
            <a:off x="6695609" y="3820886"/>
            <a:ext cx="5010454" cy="2805127"/>
          </a:xfrm>
          <a:prstGeom prst="rect">
            <a:avLst/>
          </a:prstGeom>
        </p:spPr>
      </p:pic>
    </p:spTree>
    <p:extLst>
      <p:ext uri="{BB962C8B-B14F-4D97-AF65-F5344CB8AC3E}">
        <p14:creationId xmlns:p14="http://schemas.microsoft.com/office/powerpoint/2010/main" val="580963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133064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52097C74-47E3-8641-B7A9-8841213445E6}"/>
              </a:ext>
            </a:extLst>
          </p:cNvPr>
          <p:cNvSpPr txBox="1"/>
          <p:nvPr/>
        </p:nvSpPr>
        <p:spPr>
          <a:xfrm>
            <a:off x="3395663" y="180341"/>
            <a:ext cx="5364162" cy="1107996"/>
          </a:xfrm>
          <a:prstGeom prst="rect">
            <a:avLst/>
          </a:prstGeom>
          <a:noFill/>
        </p:spPr>
        <p:txBody>
          <a:bodyPr wrap="square" rtlCol="0">
            <a:spAutoFit/>
          </a:bodyPr>
          <a:lstStyle/>
          <a:p>
            <a:pPr algn="ctr"/>
            <a:r>
              <a:rPr lang="en-US" sz="6600" dirty="0"/>
              <a:t>A</a:t>
            </a:r>
            <a:r>
              <a:rPr lang="en-US" sz="6600" dirty="0" smtClean="0"/>
              <a:t>ssumptions </a:t>
            </a:r>
            <a:endParaRPr lang="en-US" sz="6600" b="1" dirty="0">
              <a:solidFill>
                <a:schemeClr val="tx2"/>
              </a:solidFill>
              <a:latin typeface="Abhaya Libre ExtraBold" panose="02000603000000000000" pitchFamily="2" charset="77"/>
              <a:ea typeface="Nunito Bold" charset="0"/>
              <a:cs typeface="Abhaya Libre ExtraBold" panose="02000603000000000000" pitchFamily="2" charset="77"/>
            </a:endParaRPr>
          </a:p>
        </p:txBody>
      </p:sp>
      <p:sp>
        <p:nvSpPr>
          <p:cNvPr id="2" name="Rectangle 1"/>
          <p:cNvSpPr/>
          <p:nvPr/>
        </p:nvSpPr>
        <p:spPr>
          <a:xfrm>
            <a:off x="2416628" y="2158778"/>
            <a:ext cx="8175171" cy="646331"/>
          </a:xfrm>
          <a:prstGeom prst="rect">
            <a:avLst/>
          </a:prstGeom>
        </p:spPr>
        <p:txBody>
          <a:bodyPr wrap="square">
            <a:spAutoFit/>
          </a:bodyPr>
          <a:lstStyle/>
          <a:p>
            <a:r>
              <a:rPr lang="en-US" dirty="0">
                <a:solidFill>
                  <a:srgbClr val="000000"/>
                </a:solidFill>
                <a:latin typeface="Arial" panose="020B0604020202020204" pitchFamily="34" charset="0"/>
              </a:rPr>
              <a:t>1. </a:t>
            </a:r>
            <a:r>
              <a:rPr lang="en-US" b="1" dirty="0">
                <a:solidFill>
                  <a:srgbClr val="000000"/>
                </a:solidFill>
                <a:latin typeface="Arial" panose="020B0604020202020204" pitchFamily="34" charset="0"/>
              </a:rPr>
              <a:t>Proportionality </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effect of a decision variable in any one equation is proportional to a constant quantity. </a:t>
            </a:r>
            <a:endParaRPr lang="en-US" dirty="0"/>
          </a:p>
        </p:txBody>
      </p:sp>
      <p:sp>
        <p:nvSpPr>
          <p:cNvPr id="3" name="Rectangle 2"/>
          <p:cNvSpPr/>
          <p:nvPr/>
        </p:nvSpPr>
        <p:spPr>
          <a:xfrm>
            <a:off x="2416628" y="2915922"/>
            <a:ext cx="7652658" cy="923330"/>
          </a:xfrm>
          <a:prstGeom prst="rect">
            <a:avLst/>
          </a:prstGeom>
        </p:spPr>
        <p:txBody>
          <a:bodyPr wrap="square">
            <a:spAutoFit/>
          </a:bodyPr>
          <a:lstStyle/>
          <a:p>
            <a:r>
              <a:rPr lang="en-US" dirty="0">
                <a:solidFill>
                  <a:srgbClr val="000000"/>
                </a:solidFill>
                <a:latin typeface="Arial" panose="020B0604020202020204" pitchFamily="34" charset="0"/>
              </a:rPr>
              <a:t>2. </a:t>
            </a:r>
            <a:r>
              <a:rPr lang="en-US" b="1" dirty="0">
                <a:solidFill>
                  <a:srgbClr val="000000"/>
                </a:solidFill>
                <a:latin typeface="Arial" panose="020B0604020202020204" pitchFamily="34" charset="0"/>
              </a:rPr>
              <a:t>Additivity </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combined effect of the decision variables in any one equation is the algebraic sum of their individual weighted effects. (The weighting, of course, is due to the proportionality constants.) </a:t>
            </a:r>
            <a:endParaRPr lang="en-US" dirty="0"/>
          </a:p>
        </p:txBody>
      </p:sp>
      <p:sp>
        <p:nvSpPr>
          <p:cNvPr id="4" name="Rectangle 3"/>
          <p:cNvSpPr/>
          <p:nvPr/>
        </p:nvSpPr>
        <p:spPr>
          <a:xfrm>
            <a:off x="2416627" y="3924888"/>
            <a:ext cx="6858001" cy="369332"/>
          </a:xfrm>
          <a:prstGeom prst="rect">
            <a:avLst/>
          </a:prstGeom>
        </p:spPr>
        <p:txBody>
          <a:bodyPr wrap="square">
            <a:spAutoFit/>
          </a:bodyPr>
          <a:lstStyle/>
          <a:p>
            <a:r>
              <a:rPr lang="en-US" dirty="0">
                <a:solidFill>
                  <a:srgbClr val="000000"/>
                </a:solidFill>
                <a:latin typeface="Arial" panose="020B0604020202020204" pitchFamily="34" charset="0"/>
              </a:rPr>
              <a:t>3. </a:t>
            </a:r>
            <a:r>
              <a:rPr lang="en-US" b="1" dirty="0">
                <a:solidFill>
                  <a:srgbClr val="000000"/>
                </a:solidFill>
                <a:latin typeface="Arial" panose="020B0604020202020204" pitchFamily="34" charset="0"/>
              </a:rPr>
              <a:t>Certainty </a:t>
            </a:r>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All </a:t>
            </a:r>
            <a:r>
              <a:rPr lang="en-US" dirty="0">
                <a:solidFill>
                  <a:srgbClr val="000000"/>
                </a:solidFill>
                <a:latin typeface="Arial" panose="020B0604020202020204" pitchFamily="34" charset="0"/>
              </a:rPr>
              <a:t>model parameters are known constants. </a:t>
            </a:r>
            <a:endParaRPr lang="en-US" dirty="0"/>
          </a:p>
        </p:txBody>
      </p:sp>
      <p:sp>
        <p:nvSpPr>
          <p:cNvPr id="5" name="Rectangle 4"/>
          <p:cNvSpPr/>
          <p:nvPr/>
        </p:nvSpPr>
        <p:spPr>
          <a:xfrm>
            <a:off x="2416627" y="4391487"/>
            <a:ext cx="6096000" cy="400110"/>
          </a:xfrm>
          <a:prstGeom prst="rect">
            <a:avLst/>
          </a:prstGeom>
        </p:spPr>
        <p:txBody>
          <a:bodyPr>
            <a:spAutoFit/>
          </a:bodyPr>
          <a:lstStyle/>
          <a:p>
            <a:r>
              <a:rPr lang="en-US" dirty="0">
                <a:solidFill>
                  <a:srgbClr val="000000"/>
                </a:solidFill>
                <a:latin typeface="Times New Roman" panose="02020603050405020304" pitchFamily="18" charset="0"/>
              </a:rPr>
              <a:t>4. E</a:t>
            </a:r>
            <a:r>
              <a:rPr lang="en-US" dirty="0" smtClean="0">
                <a:solidFill>
                  <a:srgbClr val="000000"/>
                </a:solidFill>
                <a:latin typeface="Times New Roman" panose="02020603050405020304" pitchFamily="18" charset="0"/>
              </a:rPr>
              <a:t>ach </a:t>
            </a:r>
            <a:r>
              <a:rPr lang="en-US" dirty="0">
                <a:solidFill>
                  <a:srgbClr val="000000"/>
                </a:solidFill>
                <a:latin typeface="Times New Roman" panose="02020603050405020304" pitchFamily="18" charset="0"/>
              </a:rPr>
              <a:t>virtual machine has </a:t>
            </a:r>
            <a:r>
              <a:rPr lang="en-US" sz="2000" b="1" dirty="0">
                <a:solidFill>
                  <a:srgbClr val="000000"/>
                </a:solidFill>
                <a:latin typeface="Times New Roman" panose="02020603050405020304" pitchFamily="18" charset="0"/>
              </a:rPr>
              <a:t>maximum</a:t>
            </a:r>
            <a:r>
              <a:rPr lang="en-US" dirty="0">
                <a:solidFill>
                  <a:srgbClr val="000000"/>
                </a:solidFill>
                <a:latin typeface="Times New Roman" panose="02020603050405020304" pitchFamily="18" charset="0"/>
              </a:rPr>
              <a:t> number of hours </a:t>
            </a:r>
            <a:endParaRPr lang="en-US" dirty="0"/>
          </a:p>
        </p:txBody>
      </p:sp>
    </p:spTree>
    <p:extLst>
      <p:ext uri="{BB962C8B-B14F-4D97-AF65-F5344CB8AC3E}">
        <p14:creationId xmlns:p14="http://schemas.microsoft.com/office/powerpoint/2010/main" val="3715445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4846315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 xmlns:a16="http://schemas.microsoft.com/office/drawing/2014/main" id="{98CEB661-0986-574F-9D6B-99CF0FE09E75}"/>
              </a:ext>
            </a:extLst>
          </p:cNvPr>
          <p:cNvSpPr txBox="1"/>
          <p:nvPr/>
        </p:nvSpPr>
        <p:spPr>
          <a:xfrm>
            <a:off x="1150652" y="2661225"/>
            <a:ext cx="4542577" cy="830997"/>
          </a:xfrm>
          <a:prstGeom prst="rect">
            <a:avLst/>
          </a:prstGeom>
          <a:noFill/>
        </p:spPr>
        <p:txBody>
          <a:bodyPr wrap="square" rtlCol="0">
            <a:spAutoFit/>
          </a:bodyPr>
          <a:lstStyle/>
          <a:p>
            <a:endParaRPr lang="en-US" sz="2400" dirty="0"/>
          </a:p>
          <a:p>
            <a:r>
              <a:rPr lang="en-US" sz="2400" dirty="0"/>
              <a:t> </a:t>
            </a:r>
            <a:r>
              <a:rPr lang="en-US" sz="2400" b="1" dirty="0"/>
              <a:t>3-Classify the decision criteria </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60" name="TextBox 59">
            <a:extLst>
              <a:ext uri="{FF2B5EF4-FFF2-40B4-BE49-F238E27FC236}">
                <a16:creationId xmlns="" xmlns:a16="http://schemas.microsoft.com/office/drawing/2014/main" id="{4FE6CA15-9B0B-F642-942F-026A33A42767}"/>
              </a:ext>
            </a:extLst>
          </p:cNvPr>
          <p:cNvSpPr txBox="1"/>
          <p:nvPr/>
        </p:nvSpPr>
        <p:spPr>
          <a:xfrm>
            <a:off x="1150652" y="1227951"/>
            <a:ext cx="6338719" cy="830997"/>
          </a:xfrm>
          <a:prstGeom prst="rect">
            <a:avLst/>
          </a:prstGeom>
          <a:noFill/>
        </p:spPr>
        <p:txBody>
          <a:bodyPr wrap="square" rtlCol="0">
            <a:spAutoFit/>
          </a:bodyPr>
          <a:lstStyle/>
          <a:p>
            <a:endParaRPr lang="en-US" sz="2400" dirty="0"/>
          </a:p>
          <a:p>
            <a:r>
              <a:rPr lang="en-US" sz="2400" dirty="0"/>
              <a:t> </a:t>
            </a:r>
            <a:r>
              <a:rPr lang="en-US" sz="2400" b="1" dirty="0"/>
              <a:t>1-Figure out the problem you're trying to solve </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61" name="TextBox 60">
            <a:extLst>
              <a:ext uri="{FF2B5EF4-FFF2-40B4-BE49-F238E27FC236}">
                <a16:creationId xmlns="" xmlns:a16="http://schemas.microsoft.com/office/drawing/2014/main" id="{285A00EB-6E19-6B40-9784-DC91AD0ADC92}"/>
              </a:ext>
            </a:extLst>
          </p:cNvPr>
          <p:cNvSpPr txBox="1"/>
          <p:nvPr/>
        </p:nvSpPr>
        <p:spPr>
          <a:xfrm>
            <a:off x="1150652" y="2008440"/>
            <a:ext cx="5419708" cy="830997"/>
          </a:xfrm>
          <a:prstGeom prst="rect">
            <a:avLst/>
          </a:prstGeom>
          <a:noFill/>
        </p:spPr>
        <p:txBody>
          <a:bodyPr wrap="square" rtlCol="0">
            <a:spAutoFit/>
          </a:bodyPr>
          <a:lstStyle/>
          <a:p>
            <a:endParaRPr lang="en-US" sz="2400" dirty="0"/>
          </a:p>
          <a:p>
            <a:r>
              <a:rPr lang="en-US" sz="2400" dirty="0"/>
              <a:t> </a:t>
            </a:r>
            <a:r>
              <a:rPr lang="en-US" sz="2400" b="1" dirty="0"/>
              <a:t>2-Analyze the problem </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63" name="TextBox 62">
            <a:extLst>
              <a:ext uri="{FF2B5EF4-FFF2-40B4-BE49-F238E27FC236}">
                <a16:creationId xmlns="" xmlns:a16="http://schemas.microsoft.com/office/drawing/2014/main" id="{60C170A5-2BCC-1641-AC0F-97230E222901}"/>
              </a:ext>
            </a:extLst>
          </p:cNvPr>
          <p:cNvSpPr txBox="1"/>
          <p:nvPr/>
        </p:nvSpPr>
        <p:spPr>
          <a:xfrm>
            <a:off x="591721" y="549275"/>
            <a:ext cx="5607883" cy="707886"/>
          </a:xfrm>
          <a:prstGeom prst="rect">
            <a:avLst/>
          </a:prstGeom>
          <a:noFill/>
        </p:spPr>
        <p:txBody>
          <a:bodyPr wrap="square" rtlCol="0">
            <a:spAutoFit/>
          </a:bodyPr>
          <a:lstStyle/>
          <a:p>
            <a:r>
              <a:rPr lang="en-US" sz="4000" b="1" dirty="0" smtClean="0">
                <a:solidFill>
                  <a:schemeClr val="tx2"/>
                </a:solidFill>
                <a:latin typeface="Abhaya Libre" panose="02000603000000000000" pitchFamily="2" charset="77"/>
                <a:ea typeface="Nunito Bold" charset="0"/>
                <a:cs typeface="Mukta SemiBold" panose="020B0000000000000000" pitchFamily="34" charset="77"/>
              </a:rPr>
              <a:t>Solution approach</a:t>
            </a:r>
            <a:endParaRPr lang="en-US" sz="4000" b="1" dirty="0">
              <a:solidFill>
                <a:schemeClr val="tx2"/>
              </a:solidFill>
              <a:latin typeface="Abhaya Libre" panose="02000603000000000000" pitchFamily="2" charset="77"/>
              <a:ea typeface="Nunito Bold" charset="0"/>
              <a:cs typeface="Mukta SemiBold" panose="020B0000000000000000" pitchFamily="34" charset="77"/>
            </a:endParaRPr>
          </a:p>
        </p:txBody>
      </p:sp>
      <p:sp>
        <p:nvSpPr>
          <p:cNvPr id="3" name="Diamond 2">
            <a:extLst>
              <a:ext uri="{FF2B5EF4-FFF2-40B4-BE49-F238E27FC236}">
                <a16:creationId xmlns="" xmlns:a16="http://schemas.microsoft.com/office/drawing/2014/main" id="{7EEAFE34-BAF1-3240-A751-ACB1209B7B8F}"/>
              </a:ext>
            </a:extLst>
          </p:cNvPr>
          <p:cNvSpPr>
            <a:spLocks noChangeAspect="1"/>
          </p:cNvSpPr>
          <p:nvPr/>
        </p:nvSpPr>
        <p:spPr>
          <a:xfrm>
            <a:off x="870277" y="1724358"/>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1" name="Diamond 10">
            <a:extLst>
              <a:ext uri="{FF2B5EF4-FFF2-40B4-BE49-F238E27FC236}">
                <a16:creationId xmlns="" xmlns:a16="http://schemas.microsoft.com/office/drawing/2014/main" id="{FB53689B-A9E9-A249-A11D-C529582B0A31}"/>
              </a:ext>
            </a:extLst>
          </p:cNvPr>
          <p:cNvSpPr>
            <a:spLocks noChangeAspect="1"/>
          </p:cNvSpPr>
          <p:nvPr/>
        </p:nvSpPr>
        <p:spPr>
          <a:xfrm>
            <a:off x="891792" y="2540028"/>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5" name="TextBox 14">
            <a:extLst>
              <a:ext uri="{FF2B5EF4-FFF2-40B4-BE49-F238E27FC236}">
                <a16:creationId xmlns="" xmlns:a16="http://schemas.microsoft.com/office/drawing/2014/main" id="{4FE6CA15-9B0B-F642-942F-026A33A42767}"/>
              </a:ext>
            </a:extLst>
          </p:cNvPr>
          <p:cNvSpPr txBox="1"/>
          <p:nvPr/>
        </p:nvSpPr>
        <p:spPr>
          <a:xfrm>
            <a:off x="1150652" y="3364975"/>
            <a:ext cx="6338719" cy="830997"/>
          </a:xfrm>
          <a:prstGeom prst="rect">
            <a:avLst/>
          </a:prstGeom>
          <a:noFill/>
        </p:spPr>
        <p:txBody>
          <a:bodyPr wrap="square" rtlCol="0">
            <a:spAutoFit/>
          </a:bodyPr>
          <a:lstStyle/>
          <a:p>
            <a:endParaRPr lang="en-US" sz="2400" dirty="0"/>
          </a:p>
          <a:p>
            <a:r>
              <a:rPr lang="en-US" sz="2400" dirty="0"/>
              <a:t> </a:t>
            </a:r>
            <a:r>
              <a:rPr lang="en-US" sz="2400" b="1" dirty="0"/>
              <a:t>4-Come up with more than one solution </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16" name="Diamond 15">
            <a:extLst>
              <a:ext uri="{FF2B5EF4-FFF2-40B4-BE49-F238E27FC236}">
                <a16:creationId xmlns="" xmlns:a16="http://schemas.microsoft.com/office/drawing/2014/main" id="{7EEAFE34-BAF1-3240-A751-ACB1209B7B8F}"/>
              </a:ext>
            </a:extLst>
          </p:cNvPr>
          <p:cNvSpPr>
            <a:spLocks noChangeAspect="1"/>
          </p:cNvSpPr>
          <p:nvPr/>
        </p:nvSpPr>
        <p:spPr>
          <a:xfrm>
            <a:off x="884141" y="3192964"/>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7" name="TextBox 16">
            <a:extLst>
              <a:ext uri="{FF2B5EF4-FFF2-40B4-BE49-F238E27FC236}">
                <a16:creationId xmlns="" xmlns:a16="http://schemas.microsoft.com/office/drawing/2014/main" id="{98CEB661-0986-574F-9D6B-99CF0FE09E75}"/>
              </a:ext>
            </a:extLst>
          </p:cNvPr>
          <p:cNvSpPr txBox="1"/>
          <p:nvPr/>
        </p:nvSpPr>
        <p:spPr>
          <a:xfrm>
            <a:off x="1150652" y="3780473"/>
            <a:ext cx="4542577" cy="1200329"/>
          </a:xfrm>
          <a:prstGeom prst="rect">
            <a:avLst/>
          </a:prstGeom>
          <a:noFill/>
        </p:spPr>
        <p:txBody>
          <a:bodyPr wrap="square" rtlCol="0">
            <a:spAutoFit/>
          </a:bodyPr>
          <a:lstStyle/>
          <a:p>
            <a:endParaRPr lang="en-US" sz="2400" dirty="0"/>
          </a:p>
          <a:p>
            <a:r>
              <a:rPr lang="en-US" sz="2400" dirty="0"/>
              <a:t> </a:t>
            </a:r>
          </a:p>
          <a:p>
            <a:r>
              <a:rPr lang="en-US" sz="2400" dirty="0"/>
              <a:t> </a:t>
            </a:r>
            <a:r>
              <a:rPr lang="en-US" sz="2400" b="1" dirty="0"/>
              <a:t>5-Pick the best solution </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18" name="Diamond 17">
            <a:extLst>
              <a:ext uri="{FF2B5EF4-FFF2-40B4-BE49-F238E27FC236}">
                <a16:creationId xmlns="" xmlns:a16="http://schemas.microsoft.com/office/drawing/2014/main" id="{FB53689B-A9E9-A249-A11D-C529582B0A31}"/>
              </a:ext>
            </a:extLst>
          </p:cNvPr>
          <p:cNvSpPr>
            <a:spLocks noChangeAspect="1"/>
          </p:cNvSpPr>
          <p:nvPr/>
        </p:nvSpPr>
        <p:spPr>
          <a:xfrm>
            <a:off x="868840" y="3900634"/>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9" name="Diamond 18">
            <a:extLst>
              <a:ext uri="{FF2B5EF4-FFF2-40B4-BE49-F238E27FC236}">
                <a16:creationId xmlns="" xmlns:a16="http://schemas.microsoft.com/office/drawing/2014/main" id="{7EEAFE34-BAF1-3240-A751-ACB1209B7B8F}"/>
              </a:ext>
            </a:extLst>
          </p:cNvPr>
          <p:cNvSpPr>
            <a:spLocks noChangeAspect="1"/>
          </p:cNvSpPr>
          <p:nvPr/>
        </p:nvSpPr>
        <p:spPr>
          <a:xfrm>
            <a:off x="870277" y="4650664"/>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3" name="TextBox 2"/>
          <p:cNvSpPr txBox="1"/>
          <p:nvPr/>
        </p:nvSpPr>
        <p:spPr>
          <a:xfrm>
            <a:off x="2906486" y="1172920"/>
            <a:ext cx="7554687" cy="1292662"/>
          </a:xfrm>
          <a:prstGeom prst="rect">
            <a:avLst/>
          </a:prstGeom>
          <a:solidFill>
            <a:srgbClr val="81CFE0"/>
          </a:solidFill>
        </p:spPr>
        <p:txBody>
          <a:bodyPr wrap="square" rtlCol="0">
            <a:spAutoFit/>
          </a:bodyPr>
          <a:lstStyle/>
          <a:p>
            <a:r>
              <a:rPr lang="en-US" sz="6000" dirty="0" smtClean="0">
                <a:solidFill>
                  <a:schemeClr val="bg2">
                    <a:lumMod val="25000"/>
                  </a:schemeClr>
                </a:solidFill>
              </a:rPr>
              <a:t>    We should use</a:t>
            </a:r>
          </a:p>
          <a:p>
            <a:endParaRPr lang="en-US" dirty="0"/>
          </a:p>
        </p:txBody>
      </p:sp>
    </p:spTree>
    <p:extLst>
      <p:ext uri="{BB962C8B-B14F-4D97-AF65-F5344CB8AC3E}">
        <p14:creationId xmlns:p14="http://schemas.microsoft.com/office/powerpoint/2010/main" val="1426339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130143"/>
          </a:xfrm>
          <a:prstGeom prst="rect">
            <a:avLst/>
          </a:prstGeom>
        </p:spPr>
      </p:pic>
    </p:spTree>
    <p:extLst>
      <p:ext uri="{BB962C8B-B14F-4D97-AF65-F5344CB8AC3E}">
        <p14:creationId xmlns:p14="http://schemas.microsoft.com/office/powerpoint/2010/main" val="1607833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TIFY - Cobalt  - Light">
      <a:dk1>
        <a:srgbClr val="341933"/>
      </a:dk1>
      <a:lt1>
        <a:srgbClr val="FFFFFF"/>
      </a:lt1>
      <a:dk2>
        <a:srgbClr val="562855"/>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TotalTime>
  <Words>346</Words>
  <Application>Microsoft Office PowerPoint</Application>
  <PresentationFormat>Widescreen</PresentationFormat>
  <Paragraphs>41</Paragraphs>
  <Slides>15</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 Unicode MS</vt:lpstr>
      <vt:lpstr>Abhaya Libre</vt:lpstr>
      <vt:lpstr>Abhaya Libre ExtraBold</vt:lpstr>
      <vt:lpstr>Arial</vt:lpstr>
      <vt:lpstr>Arima Madurai Black</vt:lpstr>
      <vt:lpstr>Calibri</vt:lpstr>
      <vt:lpstr>Calibri Light</vt:lpstr>
      <vt:lpstr>Lato Light</vt:lpstr>
      <vt:lpstr>Lato Medium</vt:lpstr>
      <vt:lpstr>Mukta SemiBold</vt:lpstr>
      <vt:lpstr>Nunito Bold</vt:lpstr>
      <vt:lpstr>Roboto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Safix</cp:lastModifiedBy>
  <cp:revision>307</cp:revision>
  <dcterms:created xsi:type="dcterms:W3CDTF">2018-12-21T22:04:22Z</dcterms:created>
  <dcterms:modified xsi:type="dcterms:W3CDTF">2020-06-06T23:49:57Z</dcterms:modified>
</cp:coreProperties>
</file>