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2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2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1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3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4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FBF5-1D84-4285-A3D6-944B1D88C2BD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648C-CFE9-4A79-837D-7EC14579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صافي احمد شحاتة</dc:creator>
  <cp:lastModifiedBy>محمد صافي احمد شحاتة</cp:lastModifiedBy>
  <cp:revision>1</cp:revision>
  <dcterms:created xsi:type="dcterms:W3CDTF">2024-06-22T20:49:13Z</dcterms:created>
  <dcterms:modified xsi:type="dcterms:W3CDTF">2024-06-22T20:49:29Z</dcterms:modified>
</cp:coreProperties>
</file>