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19E9-03D9-4312-BB46-8BBF27D464EE}" type="datetimeFigureOut">
              <a:rPr lang="en-US" smtClean="0"/>
              <a:t>05/19/2021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F5C8-F0AF-4C38-A872-17B0A16D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5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19E9-03D9-4312-BB46-8BBF27D464EE}" type="datetimeFigureOut">
              <a:rPr lang="en-US" smtClean="0"/>
              <a:t>05/19/2021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F5C8-F0AF-4C38-A872-17B0A16D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8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19E9-03D9-4312-BB46-8BBF27D464EE}" type="datetimeFigureOut">
              <a:rPr lang="en-US" smtClean="0"/>
              <a:t>05/19/2021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F5C8-F0AF-4C38-A872-17B0A16D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8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19E9-03D9-4312-BB46-8BBF27D464EE}" type="datetimeFigureOut">
              <a:rPr lang="en-US" smtClean="0"/>
              <a:t>05/19/2021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F5C8-F0AF-4C38-A872-17B0A16D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4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19E9-03D9-4312-BB46-8BBF27D464EE}" type="datetimeFigureOut">
              <a:rPr lang="en-US" smtClean="0"/>
              <a:t>05/19/2021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F5C8-F0AF-4C38-A872-17B0A16D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1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19E9-03D9-4312-BB46-8BBF27D464EE}" type="datetimeFigureOut">
              <a:rPr lang="en-US" smtClean="0"/>
              <a:t>05/19/2021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F5C8-F0AF-4C38-A872-17B0A16D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19E9-03D9-4312-BB46-8BBF27D464EE}" type="datetimeFigureOut">
              <a:rPr lang="en-US" smtClean="0"/>
              <a:t>05/19/2021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F5C8-F0AF-4C38-A872-17B0A16D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3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19E9-03D9-4312-BB46-8BBF27D464EE}" type="datetimeFigureOut">
              <a:rPr lang="en-US" smtClean="0"/>
              <a:t>05/19/2021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F5C8-F0AF-4C38-A872-17B0A16D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8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19E9-03D9-4312-BB46-8BBF27D464EE}" type="datetimeFigureOut">
              <a:rPr lang="en-US" smtClean="0"/>
              <a:t>05/19/2021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F5C8-F0AF-4C38-A872-17B0A16D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1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19E9-03D9-4312-BB46-8BBF27D464EE}" type="datetimeFigureOut">
              <a:rPr lang="en-US" smtClean="0"/>
              <a:t>05/19/2021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F5C8-F0AF-4C38-A872-17B0A16D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19E9-03D9-4312-BB46-8BBF27D464EE}" type="datetimeFigureOut">
              <a:rPr lang="en-US" smtClean="0"/>
              <a:t>05/19/2021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F5C8-F0AF-4C38-A872-17B0A16D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9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19E9-03D9-4312-BB46-8BBF27D464EE}" type="datetimeFigureOut">
              <a:rPr lang="en-US" smtClean="0"/>
              <a:t>05/19/2021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CF5C8-F0AF-4C38-A872-17B0A16D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microsoft.com/office/2007/relationships/hdphoto" Target="../media/hdphoto1.wdp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019175"/>
            <a:ext cx="85725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ahnschrift Light" panose="020B0502040204020203" pitchFamily="34" charset="0"/>
              </a:rPr>
              <a:t>Vision Statement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9700" y="3048000"/>
            <a:ext cx="683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“To make entertainment the base of life”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137" y="4506099"/>
            <a:ext cx="3743325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525" y="4091761"/>
            <a:ext cx="3333750" cy="204787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>
            <a:off x="5017275" y="5115699"/>
            <a:ext cx="2432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93462" y="605057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39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0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Bahnschrift Light" panose="020B0502040204020203" pitchFamily="34" charset="0"/>
              </a:rPr>
              <a:t>Mission Statement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00" y="1690688"/>
            <a:ext cx="1206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“We </a:t>
            </a:r>
            <a:r>
              <a:rPr lang="en-US" sz="2800" dirty="0"/>
              <a:t>are on a mission every day to serve customers young and old with </a:t>
            </a:r>
            <a:r>
              <a:rPr lang="en-US" sz="2800" dirty="0" smtClean="0"/>
              <a:t>family </a:t>
            </a:r>
            <a:r>
              <a:rPr lang="en-US" sz="2800" dirty="0"/>
              <a:t>entertainment. By offering popular </a:t>
            </a:r>
            <a:r>
              <a:rPr lang="en-US" sz="2800" dirty="0" smtClean="0"/>
              <a:t>parks </a:t>
            </a:r>
            <a:r>
              <a:rPr lang="en-US" sz="2800" dirty="0"/>
              <a:t>and Disney TV </a:t>
            </a:r>
            <a:r>
              <a:rPr lang="en-US" sz="2800" dirty="0" smtClean="0"/>
              <a:t>shows. We </a:t>
            </a:r>
            <a:r>
              <a:rPr lang="en-US" sz="2800" dirty="0"/>
              <a:t>use many Disney characters such as Mickey Mouse and Donald Duck to excite customers globally. We produce apps for smartphones in the Interactive Media division. We </a:t>
            </a:r>
            <a:r>
              <a:rPr lang="en-US" sz="2800" dirty="0" smtClean="0"/>
              <a:t>offer </a:t>
            </a:r>
            <a:r>
              <a:rPr lang="en-US" sz="2800" dirty="0"/>
              <a:t>many internships for </a:t>
            </a:r>
            <a:r>
              <a:rPr lang="en-US" sz="2800" dirty="0" smtClean="0"/>
              <a:t>college </a:t>
            </a:r>
            <a:r>
              <a:rPr lang="en-US" sz="2800" dirty="0"/>
              <a:t>students. Everything we do at Disney is possible because of our great employees and fans </a:t>
            </a:r>
            <a:r>
              <a:rPr lang="en-US" sz="2800" dirty="0" smtClean="0"/>
              <a:t>worldwide.”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924800" y="1690688"/>
            <a:ext cx="241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young </a:t>
            </a:r>
            <a:r>
              <a:rPr lang="en-US" sz="2800" dirty="0" smtClean="0">
                <a:solidFill>
                  <a:prstClr val="black"/>
                </a:solidFill>
              </a:rPr>
              <a:t>and </a:t>
            </a:r>
            <a:r>
              <a:rPr lang="en-US" sz="2800" dirty="0">
                <a:solidFill>
                  <a:prstClr val="black"/>
                </a:solidFill>
              </a:rPr>
              <a:t>old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07350" y="1410256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hnschrift Light" panose="020B0502040204020203" pitchFamily="34" charset="0"/>
              </a:rPr>
              <a:t>Customers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4675" y="2123699"/>
            <a:ext cx="530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popular parks and Disney TV shows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59375" y="1971546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hnschrift Light" panose="020B0502040204020203" pitchFamily="34" charset="0"/>
              </a:rPr>
              <a:t>products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1186" y="2983349"/>
            <a:ext cx="1309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globally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24277" y="2854860"/>
            <a:ext cx="212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Bahnschrift Light" panose="020B0502040204020203" pitchFamily="34" charset="0"/>
              </a:rPr>
              <a:t>Markets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39743" y="2983349"/>
            <a:ext cx="3455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apps for smartphones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23645" y="2883864"/>
            <a:ext cx="212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Bahnschrift Light" panose="020B0502040204020203" pitchFamily="34" charset="0"/>
              </a:rPr>
              <a:t>Technology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64126" y="3827395"/>
            <a:ext cx="1762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employees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86350" y="3722469"/>
            <a:ext cx="212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Bahnschrift Light" panose="020B0502040204020203" pitchFamily="34" charset="0"/>
              </a:rPr>
              <a:t>Concern for employees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0984" y="2549773"/>
            <a:ext cx="27458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Disney characters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2610" y="2429030"/>
            <a:ext cx="212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Bahnschrift Light" panose="020B0502040204020203" pitchFamily="34" charset="0"/>
              </a:rPr>
              <a:t>Self-concept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76301" y="3415886"/>
            <a:ext cx="2550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college students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89001" y="3300567"/>
            <a:ext cx="240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Bahnschrift Light" panose="020B0502040204020203" pitchFamily="34" charset="0"/>
              </a:rPr>
              <a:t>Concern for public image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787703" y="3415886"/>
            <a:ext cx="1375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possible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271735" y="3300566"/>
            <a:ext cx="240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Bahnschrift Light" panose="020B0502040204020203" pitchFamily="34" charset="0"/>
              </a:rPr>
              <a:t>Philosophy</a:t>
            </a:r>
            <a:endParaRPr lang="en-US" dirty="0">
              <a:latin typeface="Bahnschrift Light" panose="020B0502040204020203" pitchFamily="34" charset="0"/>
            </a:endParaRPr>
          </a:p>
        </p:txBody>
      </p:sp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65952" y="5673422"/>
            <a:ext cx="609600" cy="60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59" y="4704774"/>
            <a:ext cx="4000500" cy="184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3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60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 txBox="1">
            <a:spLocks/>
          </p:cNvSpPr>
          <p:nvPr/>
        </p:nvSpPr>
        <p:spPr>
          <a:xfrm>
            <a:off x="2138690" y="400350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/>
                <a:sym typeface="Fira Sans Extra Condensed"/>
              </a:rPr>
              <a:t>Team Members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 Extra Condensed"/>
              <a:sym typeface="Fira Sans Extra Condensed"/>
            </a:endParaRPr>
          </a:p>
        </p:txBody>
      </p:sp>
      <p:sp>
        <p:nvSpPr>
          <p:cNvPr id="44" name="Google Shape;554;p26"/>
          <p:cNvSpPr/>
          <p:nvPr/>
        </p:nvSpPr>
        <p:spPr>
          <a:xfrm>
            <a:off x="5358308" y="1584660"/>
            <a:ext cx="1714165" cy="1714165"/>
          </a:xfrm>
          <a:prstGeom prst="ellipse">
            <a:avLst/>
          </a:prstGeom>
          <a:solidFill>
            <a:srgbClr val="EEEEEE"/>
          </a:solidFill>
          <a:ln>
            <a:solidFill>
              <a:srgbClr val="1A569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848" y="1598200"/>
            <a:ext cx="1687084" cy="1687084"/>
          </a:xfrm>
          <a:prstGeom prst="rect">
            <a:avLst/>
          </a:prstGeom>
        </p:spPr>
      </p:pic>
      <p:sp>
        <p:nvSpPr>
          <p:cNvPr id="46" name="Google Shape;552;p26"/>
          <p:cNvSpPr/>
          <p:nvPr/>
        </p:nvSpPr>
        <p:spPr>
          <a:xfrm>
            <a:off x="4703126" y="3454400"/>
            <a:ext cx="3122762" cy="600784"/>
          </a:xfrm>
          <a:prstGeom prst="roundRect">
            <a:avLst>
              <a:gd name="adj" fmla="val 50000"/>
            </a:avLst>
          </a:prstGeom>
          <a:solidFill>
            <a:srgbClr val="FFC6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7" name="Google Shape;553;p26"/>
          <p:cNvSpPr txBox="1"/>
          <p:nvPr/>
        </p:nvSpPr>
        <p:spPr>
          <a:xfrm>
            <a:off x="4703126" y="3625777"/>
            <a:ext cx="3122763" cy="298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000" b="1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Mohamed Safi Ahmed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000" b="1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20170237</a:t>
            </a:r>
            <a:endParaRPr sz="2000" b="1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" name="Google Shape;1445;p41"/>
          <p:cNvSpPr/>
          <p:nvPr/>
        </p:nvSpPr>
        <p:spPr>
          <a:xfrm>
            <a:off x="4178300" y="5700472"/>
            <a:ext cx="4203699" cy="527191"/>
          </a:xfrm>
          <a:prstGeom prst="roundRect">
            <a:avLst>
              <a:gd name="adj" fmla="val 50000"/>
            </a:avLst>
          </a:prstGeom>
          <a:solidFill>
            <a:srgbClr val="FFC6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1" name="Google Shape;553;p26"/>
          <p:cNvSpPr txBox="1"/>
          <p:nvPr/>
        </p:nvSpPr>
        <p:spPr>
          <a:xfrm>
            <a:off x="4680253" y="5253034"/>
            <a:ext cx="3146474" cy="454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600" b="1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Under Supervision of</a:t>
            </a:r>
            <a:endParaRPr sz="1600" b="1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553;p26"/>
          <p:cNvSpPr txBox="1"/>
          <p:nvPr/>
        </p:nvSpPr>
        <p:spPr>
          <a:xfrm>
            <a:off x="4178300" y="5922175"/>
            <a:ext cx="4419599" cy="42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r>
              <a:rPr lang="en-US" sz="2400" dirty="0"/>
              <a:t>TA. Nessma Mohamed El-</a:t>
            </a:r>
            <a:r>
              <a:rPr lang="en-US" sz="2400" dirty="0" err="1"/>
              <a:t>Kelany</a:t>
            </a:r>
            <a:endParaRPr lang="en-US" sz="2400" b="1" dirty="0"/>
          </a:p>
          <a:p>
            <a:r>
              <a:rPr lang="en-US" sz="2400" dirty="0"/>
              <a:t> </a:t>
            </a:r>
            <a:endParaRPr sz="2400" b="1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2903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7" grpId="0"/>
      <p:bldP spid="60" grpId="0" animBg="1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03549" y="2616200"/>
            <a:ext cx="6019800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33" dirty="0">
                <a:solidFill>
                  <a:schemeClr val="accent2"/>
                </a:solidFill>
              </a:rPr>
              <a:t>Thank You For Listening!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2288" y="3252273"/>
            <a:ext cx="6808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Any Questions?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8262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146</Words>
  <Application>Microsoft Office PowerPoint</Application>
  <PresentationFormat>Widescreen</PresentationFormat>
  <Paragraphs>28</Paragraphs>
  <Slides>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 Light</vt:lpstr>
      <vt:lpstr>Calibri</vt:lpstr>
      <vt:lpstr>Calibri Light</vt:lpstr>
      <vt:lpstr>Fira Sans Extra Condensed</vt:lpstr>
      <vt:lpstr>Office Theme</vt:lpstr>
      <vt:lpstr>PowerPoint Presentation</vt:lpstr>
      <vt:lpstr>Vision Statement</vt:lpstr>
      <vt:lpstr>Mission Statement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Safix</dc:creator>
  <cp:lastModifiedBy>Safix</cp:lastModifiedBy>
  <cp:revision>21</cp:revision>
  <dcterms:created xsi:type="dcterms:W3CDTF">2021-05-18T17:35:02Z</dcterms:created>
  <dcterms:modified xsi:type="dcterms:W3CDTF">2021-05-19T17:17:39Z</dcterms:modified>
</cp:coreProperties>
</file>