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4"/>
  </p:sldMasterIdLst>
  <p:notesMasterIdLst>
    <p:notesMasterId r:id="rId13"/>
  </p:notesMasterIdLst>
  <p:sldIdLst>
    <p:sldId id="256" r:id="rId5"/>
    <p:sldId id="257" r:id="rId6"/>
    <p:sldId id="258" r:id="rId7"/>
    <p:sldId id="270" r:id="rId8"/>
    <p:sldId id="260" r:id="rId9"/>
    <p:sldId id="261" r:id="rId10"/>
    <p:sldId id="269" r:id="rId11"/>
    <p:sldId id="268" r:id="rId12"/>
  </p:sldIdLst>
  <p:sldSz cx="12192000" cy="6858000"/>
  <p:notesSz cx="6858000" cy="9144000"/>
  <p:embeddedFontLst>
    <p:embeddedFont>
      <p:font typeface="Work Sans" pitchFamily="2" charset="0"/>
      <p:regular r:id="rId14"/>
      <p:bold r:id="rId15"/>
      <p:italic r:id="rId16"/>
      <p:boldItalic r:id="rId17"/>
    </p:embeddedFont>
    <p:embeddedFont>
      <p:font typeface="Work Sans Light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0461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2188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 descr="Interfaz de usuario gráfica, Texto, Aplicación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ncabezado de sección">
  <p:cSld name="2_Encabezado de secció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 descr="Patrón de fond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/>
        </p:nvSpPr>
        <p:spPr>
          <a:xfrm>
            <a:off x="995421" y="2551837"/>
            <a:ext cx="7710833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CO" sz="5400" b="1" i="0" u="none" strike="noStrike" cap="none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Título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CO" sz="5400" b="1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Aplicación de Software</a:t>
            </a:r>
            <a:endParaRPr sz="4000" b="1" i="0" u="none" strike="noStrike" cap="none" dirty="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3573518" y="2228671"/>
            <a:ext cx="504497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s-CO" sz="72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Integrantes</a:t>
            </a:r>
            <a:endParaRPr sz="7200" b="0" i="0" u="none" strike="noStrike" cap="non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06" name="Google Shape;106;p17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w="9525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17"/>
          <p:cNvSpPr txBox="1"/>
          <p:nvPr/>
        </p:nvSpPr>
        <p:spPr>
          <a:xfrm>
            <a:off x="4168816" y="3463724"/>
            <a:ext cx="3854368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Gaes</a:t>
            </a:r>
            <a:r>
              <a:rPr lang="es-CO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N°</a:t>
            </a:r>
            <a:r>
              <a:rPr lang="es-CO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 :</a:t>
            </a:r>
          </a:p>
          <a:p>
            <a:pPr algn="ctr" rtl="0" fontAlgn="base">
              <a:buFont typeface="Arial" panose="020B0604020202020204" pitchFamily="34" charset="0"/>
              <a:buChar char="•"/>
            </a:pPr>
            <a:r>
              <a:rPr lang="es-CO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Marlon </a:t>
            </a:r>
            <a:r>
              <a:rPr lang="es-CO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Stiben</a:t>
            </a:r>
            <a:r>
              <a:rPr lang="es-CO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s-CO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Avila</a:t>
            </a:r>
            <a:r>
              <a:rPr lang="es-CO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Herrera</a:t>
            </a:r>
            <a:endParaRPr lang="es-CO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 fontAlgn="base">
              <a:buFont typeface="Arial" panose="020B0604020202020204" pitchFamily="34" charset="0"/>
              <a:buChar char="•"/>
            </a:pPr>
            <a:r>
              <a:rPr lang="es-CO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Juan Esteban Muñoz Ojeda</a:t>
            </a:r>
            <a:endParaRPr lang="es-CO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s-CO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44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354ED65-9028-8BD6-E495-14F7815EDFCE}"/>
              </a:ext>
            </a:extLst>
          </p:cNvPr>
          <p:cNvSpPr txBox="1"/>
          <p:nvPr/>
        </p:nvSpPr>
        <p:spPr>
          <a:xfrm>
            <a:off x="1125415" y="2326195"/>
            <a:ext cx="97184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0" i="0" u="none" strike="noStrike" dirty="0">
                <a:solidFill>
                  <a:srgbClr val="000000"/>
                </a:solidFill>
                <a:effectLst/>
                <a:latin typeface="Work Sans" panose="020F0502020204030204" pitchFamily="2" charset="0"/>
              </a:rPr>
              <a:t>La empresa “Péguele a la empanada” tiene problemas a la hora de llevar un registro de empanadas producidas en el </a:t>
            </a:r>
            <a:r>
              <a:rPr lang="es-ES" sz="2400" b="0" i="0" u="none" strike="noStrike" dirty="0" err="1">
                <a:solidFill>
                  <a:srgbClr val="000000"/>
                </a:solidFill>
                <a:effectLst/>
                <a:latin typeface="Work Sans" panose="020F0502020204030204" pitchFamily="2" charset="0"/>
              </a:rPr>
              <a:t>dia</a:t>
            </a:r>
            <a:r>
              <a:rPr lang="es-ES" sz="2400" b="0" i="0" u="none" strike="noStrike" dirty="0">
                <a:solidFill>
                  <a:srgbClr val="000000"/>
                </a:solidFill>
                <a:effectLst/>
                <a:latin typeface="Work Sans" panose="020F0502020204030204" pitchFamily="2" charset="0"/>
              </a:rPr>
              <a:t>, esto también hace que sea complicado llevar el registro de ventas. Por otro lado, el conteo de las empanadas vendidas y producidas del personal se está realizando mediante un sistema poco eficiente lo que genera inquietudes en los empleados.</a:t>
            </a:r>
            <a:endParaRPr lang="es-CO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b="1" dirty="0">
                <a:solidFill>
                  <a:schemeClr val="lt1"/>
                </a:solidFill>
                <a:ea typeface="Arial"/>
              </a:rPr>
              <a:t>J</a:t>
            </a:r>
            <a:r>
              <a:rPr lang="es-CO" b="1" dirty="0" err="1">
                <a:solidFill>
                  <a:schemeClr val="lt1"/>
                </a:solidFill>
                <a:ea typeface="Arial"/>
              </a:rPr>
              <a:t>ustificación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686EE58-76B6-C6D2-42E9-09F01065CA21}"/>
              </a:ext>
            </a:extLst>
          </p:cNvPr>
          <p:cNvSpPr txBox="1"/>
          <p:nvPr/>
        </p:nvSpPr>
        <p:spPr>
          <a:xfrm>
            <a:off x="844061" y="2713057"/>
            <a:ext cx="1066800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s-ES" sz="2400" b="0" i="0" u="none" strike="noStrike" dirty="0">
                <a:solidFill>
                  <a:srgbClr val="000000"/>
                </a:solidFill>
                <a:effectLst/>
                <a:latin typeface="Work Sans" pitchFamily="2" charset="0"/>
              </a:rPr>
              <a:t>La empresa se enfrenta a dificultades en la gestión de pedidos y en la organización de su inventario. Estos problemas se manifiestan en retrasos en la entrega de productos, falta de visibilidad sobre el estado de los pedidos y dificultad para mantener un inventario preciso y actualizado.</a:t>
            </a:r>
            <a:endParaRPr lang="es-ES" sz="2400" b="0" dirty="0">
              <a:effectLst/>
            </a:endParaRPr>
          </a:p>
          <a:p>
            <a:pPr>
              <a:buNone/>
            </a:pPr>
            <a:br>
              <a:rPr lang="es-ES" sz="3200" dirty="0"/>
            </a:b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01482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4B637E8-4BFC-9C68-D629-F407C69C82C1}"/>
              </a:ext>
            </a:extLst>
          </p:cNvPr>
          <p:cNvSpPr txBox="1"/>
          <p:nvPr/>
        </p:nvSpPr>
        <p:spPr>
          <a:xfrm>
            <a:off x="2819400" y="2879394"/>
            <a:ext cx="67173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0335" rtl="0">
              <a:spcBef>
                <a:spcPts val="715"/>
              </a:spcBef>
              <a:buNone/>
            </a:pPr>
            <a:r>
              <a:rPr lang="es-ES" sz="2400" b="0" i="1" u="none" strike="noStrike" dirty="0">
                <a:solidFill>
                  <a:srgbClr val="000000"/>
                </a:solidFill>
                <a:effectLst/>
                <a:latin typeface="Work Sans" pitchFamily="2" charset="0"/>
              </a:rPr>
              <a:t>Desarrollar un software para la empresa “Péguele a la empanada” que permita agilizar la producción, las ventas y el control de producción de los empleados</a:t>
            </a:r>
            <a:endParaRPr lang="es-ES" sz="2400" b="0" dirty="0">
              <a:effectLst/>
            </a:endParaRPr>
          </a:p>
          <a:p>
            <a:pPr>
              <a:buNone/>
            </a:pPr>
            <a:br>
              <a:rPr lang="es-ES" sz="2400" dirty="0"/>
            </a:br>
            <a:endParaRPr lang="es-CO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B0BB38F-4B91-20EA-94B8-210294E2C5CB}"/>
              </a:ext>
            </a:extLst>
          </p:cNvPr>
          <p:cNvSpPr txBox="1"/>
          <p:nvPr/>
        </p:nvSpPr>
        <p:spPr>
          <a:xfrm>
            <a:off x="2356337" y="2766795"/>
            <a:ext cx="8440615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0322" rtl="0" fontAlgn="base">
              <a:spcBef>
                <a:spcPts val="800"/>
              </a:spcBef>
              <a:buFont typeface="+mj-lt"/>
              <a:buAutoNum type="arabicPeriod"/>
            </a:pPr>
            <a:r>
              <a:rPr lang="es-ES" sz="2600" b="0" i="1" u="none" strike="noStrike" dirty="0">
                <a:solidFill>
                  <a:srgbClr val="000000"/>
                </a:solidFill>
                <a:effectLst/>
                <a:latin typeface="Work Sans" pitchFamily="2" charset="0"/>
              </a:rPr>
              <a:t>Organizar el registro de la producción</a:t>
            </a:r>
          </a:p>
          <a:p>
            <a:pPr marL="140322" rtl="0" fontAlgn="base">
              <a:spcBef>
                <a:spcPts val="105"/>
              </a:spcBef>
              <a:buFont typeface="+mj-lt"/>
              <a:buAutoNum type="arabicPeriod"/>
            </a:pPr>
            <a:r>
              <a:rPr lang="es-ES" sz="2600" b="0" i="1" u="none" strike="noStrike" dirty="0">
                <a:solidFill>
                  <a:srgbClr val="000000"/>
                </a:solidFill>
                <a:effectLst/>
                <a:latin typeface="Work Sans" pitchFamily="2" charset="0"/>
              </a:rPr>
              <a:t>Facilitar el seguimiento de producción de los empleados</a:t>
            </a:r>
          </a:p>
          <a:p>
            <a:pPr marL="140322" rtl="0" fontAlgn="base">
              <a:spcBef>
                <a:spcPts val="105"/>
              </a:spcBef>
              <a:buFont typeface="+mj-lt"/>
              <a:buAutoNum type="arabicPeriod"/>
            </a:pPr>
            <a:r>
              <a:rPr lang="es-ES" sz="2600" b="0" i="1" u="none" strike="noStrike" dirty="0">
                <a:solidFill>
                  <a:srgbClr val="000000"/>
                </a:solidFill>
                <a:effectLst/>
                <a:latin typeface="Work Sans" pitchFamily="2" charset="0"/>
              </a:rPr>
              <a:t>Gestionar la información de las ventas realizadas por los empleados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b="1" dirty="0">
                <a:solidFill>
                  <a:schemeClr val="lt1"/>
                </a:solidFill>
              </a:rPr>
              <a:t>Funcionalidad de la Aplicación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94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8" descr="Imagen que contiene Interfaz de usuario gráfic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C160BF63992044A99946E4B9FF8A5D5" ma:contentTypeVersion="13" ma:contentTypeDescription="Crear nuevo documento." ma:contentTypeScope="" ma:versionID="06454fd236dc05a891742d5aab05af0d">
  <xsd:schema xmlns:xsd="http://www.w3.org/2001/XMLSchema" xmlns:xs="http://www.w3.org/2001/XMLSchema" xmlns:p="http://schemas.microsoft.com/office/2006/metadata/properties" xmlns:ns2="7f8eb868-f2a7-49ec-80f2-9ac6732c6161" xmlns:ns3="5d6dac1f-6572-46e6-8ac2-54aa885adc11" targetNamespace="http://schemas.microsoft.com/office/2006/metadata/properties" ma:root="true" ma:fieldsID="6957ee188ad8ffd305d5a7aa607a7476" ns2:_="" ns3:_="">
    <xsd:import namespace="7f8eb868-f2a7-49ec-80f2-9ac6732c6161"/>
    <xsd:import namespace="5d6dac1f-6572-46e6-8ac2-54aa885adc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8eb868-f2a7-49ec-80f2-9ac6732c61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Etiquetas de imagen" ma:readOnly="false" ma:fieldId="{5cf76f15-5ced-4ddc-b409-7134ff3c332f}" ma:taxonomyMulti="true" ma:sspId="d33c8c81-5745-4931-bcc4-c2aeafe8678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6dac1f-6572-46e6-8ac2-54aa885adc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ccdf9414-da01-4ed1-94d9-1ffe773bbf71}" ma:internalName="TaxCatchAll" ma:showField="CatchAllData" ma:web="5d6dac1f-6572-46e6-8ac2-54aa885adc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d6dac1f-6572-46e6-8ac2-54aa885adc11" xsi:nil="true"/>
    <lcf76f155ced4ddcb4097134ff3c332f xmlns="7f8eb868-f2a7-49ec-80f2-9ac6732c616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21A76D4-33CA-4BA4-9C5D-E1C44EDE3E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795283-97B0-42AE-8873-73C800D211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8eb868-f2a7-49ec-80f2-9ac6732c6161"/>
    <ds:schemaRef ds:uri="5d6dac1f-6572-46e6-8ac2-54aa885adc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97B829-1E90-45FB-A7B9-09DC5D17A5C9}">
  <ds:schemaRefs>
    <ds:schemaRef ds:uri="http://schemas.microsoft.com/office/2006/metadata/properties"/>
    <ds:schemaRef ds:uri="http://schemas.microsoft.com/office/infopath/2007/PartnerControls"/>
    <ds:schemaRef ds:uri="5d6dac1f-6572-46e6-8ac2-54aa885adc11"/>
    <ds:schemaRef ds:uri="7f8eb868-f2a7-49ec-80f2-9ac6732c6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204</Words>
  <Application>Microsoft Office PowerPoint</Application>
  <PresentationFormat>Panorámica</PresentationFormat>
  <Paragraphs>22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Work Sans</vt:lpstr>
      <vt:lpstr>Arial</vt:lpstr>
      <vt:lpstr>Calibri</vt:lpstr>
      <vt:lpstr>Work Sans Light</vt:lpstr>
      <vt:lpstr>Tema de Office</vt:lpstr>
      <vt:lpstr>Presentación de PowerPoint</vt:lpstr>
      <vt:lpstr>Presentación de PowerPoint</vt:lpstr>
      <vt:lpstr>Planteamiento del Problema</vt:lpstr>
      <vt:lpstr>Justificación</vt:lpstr>
      <vt:lpstr>Objetivo General</vt:lpstr>
      <vt:lpstr>Objetivos Específicos</vt:lpstr>
      <vt:lpstr>Funcionalidad de la Aplicación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Esteban Programacion</dc:creator>
  <cp:lastModifiedBy>Esteban Programacion</cp:lastModifiedBy>
  <cp:revision>4</cp:revision>
  <dcterms:modified xsi:type="dcterms:W3CDTF">2025-04-07T17:40:41Z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0x0101009C160BF63992044A99946E4B9FF8A5D5</vt:lpwstr>
  </property>
</Properties>
</file>