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2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need to memories shop any information</a:t>
            </a:r>
          </a:p>
          <a:p>
            <a:r>
              <a:rPr lang="en-US" dirty="0" smtClean="0"/>
              <a:t>Calculate all sell without any calculator </a:t>
            </a:r>
          </a:p>
          <a:p>
            <a:r>
              <a:rPr lang="en-US" dirty="0" smtClean="0"/>
              <a:t>Without visiting whole shop shopkeeper can know how much product have</a:t>
            </a:r>
          </a:p>
          <a:p>
            <a:r>
              <a:rPr lang="en-US" dirty="0" smtClean="0"/>
              <a:t>User can update and also delete unwanted project </a:t>
            </a:r>
          </a:p>
          <a:p>
            <a:r>
              <a:rPr lang="en-US" dirty="0" smtClean="0"/>
              <a:t>Add customer</a:t>
            </a:r>
          </a:p>
          <a:p>
            <a:r>
              <a:rPr lang="en-US" dirty="0" smtClean="0"/>
              <a:t>Can know how much transection did a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3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just work with only registration and login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9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Working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Customer</a:t>
            </a:r>
          </a:p>
          <a:p>
            <a:r>
              <a:rPr lang="en-US" dirty="0" smtClean="0"/>
              <a:t>Sell reports create</a:t>
            </a:r>
          </a:p>
          <a:p>
            <a:r>
              <a:rPr lang="en-US" dirty="0" smtClean="0"/>
              <a:t>Show customers info</a:t>
            </a:r>
          </a:p>
          <a:p>
            <a:r>
              <a:rPr lang="en-US" dirty="0" smtClean="0"/>
              <a:t>Add product </a:t>
            </a:r>
          </a:p>
          <a:p>
            <a:r>
              <a:rPr lang="en-US" dirty="0" smtClean="0"/>
              <a:t>Update/delete product</a:t>
            </a:r>
          </a:p>
          <a:p>
            <a:r>
              <a:rPr lang="en-US" dirty="0" smtClean="0"/>
              <a:t>Calculate one customer total </a:t>
            </a:r>
            <a:r>
              <a:rPr lang="en-US" dirty="0" err="1" smtClean="0"/>
              <a:t>tarsection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4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Design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78" y="2103438"/>
            <a:ext cx="6990643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Design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78" y="2103438"/>
            <a:ext cx="6990643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Design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78" y="2103438"/>
            <a:ext cx="6990643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2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2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6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</TotalTime>
  <Words>91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Inventory management System</vt:lpstr>
      <vt:lpstr>Features </vt:lpstr>
      <vt:lpstr>Working parts</vt:lpstr>
      <vt:lpstr>Upcoming Working Parts</vt:lpstr>
      <vt:lpstr>Picture Of Design </vt:lpstr>
      <vt:lpstr>Picture Of Design </vt:lpstr>
      <vt:lpstr>Picture Of Design </vt:lpstr>
      <vt:lpstr>Code Picture </vt:lpstr>
      <vt:lpstr>Database 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MD Sajib Shovu</dc:creator>
  <cp:lastModifiedBy>MD Sajib Shovu</cp:lastModifiedBy>
  <cp:revision>4</cp:revision>
  <dcterms:created xsi:type="dcterms:W3CDTF">2017-12-13T06:01:01Z</dcterms:created>
  <dcterms:modified xsi:type="dcterms:W3CDTF">2017-12-13T06:32:01Z</dcterms:modified>
</cp:coreProperties>
</file>