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878313-E412-4465-B859-F90EDB4EE30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A316B0-F906-4CDD-BFC1-59BADB69F94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500174"/>
            <a:ext cx="6480048" cy="2301240"/>
          </a:xfrm>
        </p:spPr>
        <p:txBody>
          <a:bodyPr>
            <a:noAutofit/>
          </a:bodyPr>
          <a:lstStyle/>
          <a:p>
            <a:pPr algn="ctr"/>
            <a:r>
              <a:rPr sz="8800" b="0" smtClean="0">
                <a:solidFill>
                  <a:srgbClr val="00B0F0"/>
                </a:solidFill>
                <a:effectLst/>
                <a:latin typeface="Bahnschrift" pitchFamily="34" charset="0"/>
              </a:rPr>
              <a:t>CLOUD COMPUTING</a:t>
            </a:r>
            <a:endParaRPr lang="en-US" sz="8800" b="0" dirty="0">
              <a:solidFill>
                <a:srgbClr val="00B0F0"/>
              </a:solidFill>
              <a:effectLst/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285860"/>
            <a:ext cx="4714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itchFamily="34" charset="0"/>
              </a:rPr>
              <a:t>In </a:t>
            </a:r>
            <a:r>
              <a:rPr lang="en-US" sz="2800" dirty="0" smtClean="0">
                <a:solidFill>
                  <a:srgbClr val="00B0F0"/>
                </a:solidFill>
                <a:latin typeface="Bahnschrift" pitchFamily="34" charset="0"/>
              </a:rPr>
              <a:t>cloud computing</a:t>
            </a:r>
            <a:r>
              <a:rPr lang="en-US" sz="2800" dirty="0" smtClean="0">
                <a:latin typeface="Bahnschrift" pitchFamily="34" charset="0"/>
              </a:rPr>
              <a:t>, the capital investment in building and maintaining data centers is replaced by consuming IT resources as an elastic, utility-like service from a cloud </a:t>
            </a:r>
            <a:r>
              <a:rPr lang="en-US" sz="2800" dirty="0" smtClean="0">
                <a:solidFill>
                  <a:srgbClr val="00B0F0"/>
                </a:solidFill>
                <a:latin typeface="Bahnschrift" pitchFamily="34" charset="0"/>
              </a:rPr>
              <a:t>“provider". </a:t>
            </a:r>
            <a:endParaRPr lang="en-US" sz="2800" dirty="0">
              <a:solidFill>
                <a:srgbClr val="00B0F0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285860"/>
            <a:ext cx="6143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past </a:t>
            </a:r>
            <a:r>
              <a:rPr lang="en-US" sz="2800" dirty="0" smtClean="0">
                <a:solidFill>
                  <a:srgbClr val="00B0F0"/>
                </a:solidFill>
              </a:rPr>
              <a:t>cloud computing </a:t>
            </a:r>
            <a:r>
              <a:rPr lang="en-US" sz="2800" dirty="0" smtClean="0"/>
              <a:t>was considered the province of startups and aggressively visionary enterprise users, today, it is part of the enterprise computing mainstream across every industry, for organizations of any type and size.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85794"/>
            <a:ext cx="7786742" cy="175432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" pitchFamily="34" charset="0"/>
              </a:rPr>
              <a:t>Characteristics</a:t>
            </a:r>
            <a:r>
              <a:rPr lang="en-US" sz="5400" cap="none" spc="0" dirty="0" smtClean="0">
                <a:ln/>
                <a:solidFill>
                  <a:srgbClr val="00B0F0"/>
                </a:solidFill>
                <a:effectLst/>
                <a:latin typeface="Bahnschrift" pitchFamily="34" charset="0"/>
              </a:rPr>
              <a:t> </a:t>
            </a:r>
            <a:r>
              <a:rPr lang="en-US" sz="5400" cap="none" spc="0" dirty="0" smtClean="0">
                <a:ln/>
                <a:effectLst/>
                <a:latin typeface="Bahnschrift" pitchFamily="34" charset="0"/>
              </a:rPr>
              <a:t>Of</a:t>
            </a:r>
            <a:r>
              <a:rPr lang="en-US" sz="5400" cap="none" spc="0" dirty="0" smtClean="0">
                <a:ln/>
                <a:solidFill>
                  <a:srgbClr val="00B0F0"/>
                </a:solidFill>
                <a:effectLst/>
                <a:latin typeface="Bahnschrift" pitchFamily="34" charset="0"/>
              </a:rPr>
              <a:t> CLOUD 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" pitchFamily="34" charset="0"/>
              </a:rPr>
              <a:t>Computing</a:t>
            </a:r>
            <a:endParaRPr lang="en-US" sz="5400" cap="none" spc="0" dirty="0">
              <a:ln/>
              <a:solidFill>
                <a:srgbClr val="00B0F0"/>
              </a:solidFill>
              <a:effectLst/>
              <a:latin typeface="Bahnschrif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3000372"/>
            <a:ext cx="478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  <a:latin typeface="Bahnschrift" pitchFamily="34" charset="0"/>
              </a:rPr>
              <a:t>Cloud computing </a:t>
            </a:r>
            <a:r>
              <a:rPr lang="en-US" dirty="0">
                <a:latin typeface="Bahnschrift" pitchFamily="34" charset="0"/>
              </a:rPr>
              <a:t>has made a profound impact on innovation and the economics of business overall. It gives forward-looking organizations the opportunity to not only improve flexibility, reduce costs, and focus on core competencies, but also to fully transform how they </a:t>
            </a:r>
            <a:r>
              <a:rPr lang="en-US" dirty="0" smtClean="0">
                <a:latin typeface="Bahnschrift" pitchFamily="34" charset="0"/>
              </a:rPr>
              <a:t>operate.</a:t>
            </a:r>
            <a:endParaRPr lang="en-US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4092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10" y="785794"/>
            <a:ext cx="8278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Some Benefits of Cloud Computing include:</a:t>
            </a:r>
            <a:endParaRPr lang="en-US" sz="32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7298"/>
            <a:ext cx="757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latin typeface="Bahnschrift" pitchFamily="34" charset="0"/>
              </a:rPr>
              <a:t>Capabilities Of </a:t>
            </a:r>
            <a:r>
              <a:rPr lang="en-US" sz="5400" dirty="0" smtClean="0">
                <a:solidFill>
                  <a:srgbClr val="00B0F0"/>
                </a:solidFill>
                <a:latin typeface="Bahnschrift" pitchFamily="34" charset="0"/>
              </a:rPr>
              <a:t>CLOUD Computing</a:t>
            </a:r>
            <a:endParaRPr lang="en-US" sz="5400" dirty="0">
              <a:solidFill>
                <a:srgbClr val="00B0F0"/>
              </a:solidFill>
              <a:latin typeface="Bahnschrif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714752"/>
            <a:ext cx="592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Most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cloud computing </a:t>
            </a:r>
            <a:r>
              <a:rPr lang="en-US" dirty="0">
                <a:latin typeface="+mj-lt"/>
              </a:rPr>
              <a:t>services fall into four broad categories: infrastructure as a service (</a:t>
            </a:r>
            <a:r>
              <a:rPr lang="en-US" dirty="0" err="1">
                <a:latin typeface="+mj-lt"/>
              </a:rPr>
              <a:t>IaaS</a:t>
            </a:r>
            <a:r>
              <a:rPr lang="en-US" dirty="0">
                <a:latin typeface="+mj-lt"/>
              </a:rPr>
              <a:t>), platform as a service (</a:t>
            </a:r>
            <a:r>
              <a:rPr lang="en-US" dirty="0" err="1">
                <a:latin typeface="+mj-lt"/>
              </a:rPr>
              <a:t>PaaS</a:t>
            </a:r>
            <a:r>
              <a:rPr lang="en-US" dirty="0">
                <a:latin typeface="+mj-lt"/>
              </a:rPr>
              <a:t>), </a:t>
            </a:r>
            <a:r>
              <a:rPr lang="en-US" dirty="0" err="1">
                <a:latin typeface="+mj-lt"/>
              </a:rPr>
              <a:t>serverless</a:t>
            </a:r>
            <a:r>
              <a:rPr lang="en-US" dirty="0">
                <a:latin typeface="+mj-lt"/>
              </a:rPr>
              <a:t>, and software as a service (</a:t>
            </a:r>
            <a:r>
              <a:rPr lang="en-US" dirty="0" err="1">
                <a:latin typeface="+mj-lt"/>
              </a:rPr>
              <a:t>SaaS</a:t>
            </a:r>
            <a:r>
              <a:rPr lang="en-US" dirty="0">
                <a:latin typeface="+mj-lt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643050"/>
            <a:ext cx="53578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Create cloud-native applications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Bahnschrift" pitchFamily="34" charset="0"/>
              <a:ea typeface="Adobe Fan Heiti Std B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Test and build applications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Bahnschrift" pitchFamily="34" charset="0"/>
              <a:ea typeface="Adobe Fan Heiti Std B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Store, back up, and recover data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Bahnschrift" pitchFamily="34" charset="0"/>
              <a:ea typeface="Adobe Fan Heiti Std B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Analyze data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Bahnschrift" pitchFamily="34" charset="0"/>
              <a:ea typeface="Adobe Fan Heiti Std B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Stream audio and video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Bahnschrift" pitchFamily="34" charset="0"/>
              <a:ea typeface="Adobe Fan Heiti Std B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Embed intelligence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Bahnschrift" pitchFamily="34" charset="0"/>
              <a:ea typeface="Adobe Fan Heiti Std B" pitchFamily="34" charset="-128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Bahnschrift" pitchFamily="34" charset="0"/>
                <a:ea typeface="Adobe Fan Heiti Std B" pitchFamily="34" charset="-128"/>
              </a:rPr>
              <a:t>Deliver software on demand</a:t>
            </a:r>
            <a:endParaRPr lang="en-US" sz="2000" dirty="0">
              <a:latin typeface="Bahnschrift" pitchFamily="34" charset="0"/>
              <a:ea typeface="Adobe Fan Heiti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857232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dobe Fan Heiti Std B" pitchFamily="34" charset="-128"/>
                <a:ea typeface="Adobe Fan Heiti Std B" pitchFamily="34" charset="-128"/>
              </a:rPr>
              <a:t>Cloud Computing </a:t>
            </a:r>
            <a:r>
              <a:rPr lang="en-US" sz="2800" dirty="0" smtClean="0">
                <a:latin typeface="Adobe Fan Heiti Std B" pitchFamily="34" charset="-128"/>
                <a:ea typeface="Adobe Fan Heiti Std B" pitchFamily="34" charset="-128"/>
              </a:rPr>
              <a:t>can be used to </a:t>
            </a:r>
            <a:r>
              <a:rPr lang="en-US" sz="3200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</TotalTime>
  <Words>201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CLOUD COMPUTING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Mohammad Sameer</dc:creator>
  <cp:lastModifiedBy>Mohammad Sameer</cp:lastModifiedBy>
  <cp:revision>3</cp:revision>
  <dcterms:created xsi:type="dcterms:W3CDTF">2020-07-13T08:46:48Z</dcterms:created>
  <dcterms:modified xsi:type="dcterms:W3CDTF">2020-07-13T09:10:11Z</dcterms:modified>
</cp:coreProperties>
</file>