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7" r:id="rId2"/>
    <p:sldId id="256" r:id="rId3"/>
    <p:sldId id="257" r:id="rId4"/>
    <p:sldId id="258" r:id="rId5"/>
    <p:sldId id="259" r:id="rId6"/>
    <p:sldId id="264" r:id="rId7"/>
    <p:sldId id="269" r:id="rId8"/>
    <p:sldId id="260" r:id="rId9"/>
    <p:sldId id="265" r:id="rId10"/>
    <p:sldId id="261" r:id="rId11"/>
    <p:sldId id="263" r:id="rId12"/>
    <p:sldId id="262" r:id="rId13"/>
    <p:sldId id="266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7991" autoAdjust="0"/>
    <p:restoredTop sz="94660"/>
  </p:normalViewPr>
  <p:slideViewPr>
    <p:cSldViewPr snapToGrid="0">
      <p:cViewPr>
        <p:scale>
          <a:sx n="50" d="100"/>
          <a:sy n="50" d="100"/>
        </p:scale>
        <p:origin x="-1374" y="-59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pPr/>
              <a:t>11/6/2018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11/6/2018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11/6/2018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11/6/2018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11/6/2018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11/6/2018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11/6/2018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11/6/2018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11/6/2018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11/6/2018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11/6/2018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11/6/2018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11/6/2018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11/6/2018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11/6/2018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11/6/2018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11/6/2018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7.xml"/><Relationship Id="rId1" Type="http://schemas.openxmlformats.org/officeDocument/2006/relationships/video" Target="file:///C:\Users\moham\Desktop\MS-87\Breakthrough%203D%20fingerprint%20authentication%20with%20Snapdragon%20Sense%20ID.mp4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adas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50" y="762000"/>
            <a:ext cx="2705100" cy="27051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963890" y="1805285"/>
            <a:ext cx="602280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bg2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Fingerprint Scanners</a:t>
            </a:r>
            <a:endParaRPr lang="en-US" sz="5400" b="1" cap="none" spc="0" dirty="0">
              <a:ln w="12700">
                <a:solidFill>
                  <a:schemeClr val="bg2">
                    <a:lumMod val="40000"/>
                    <a:lumOff val="60000"/>
                  </a:schemeClr>
                </a:solidFill>
                <a:prstDash val="solid"/>
              </a:ln>
              <a:solidFill>
                <a:srgbClr val="002060"/>
              </a:solidFill>
              <a:effectLst>
                <a:glow rad="139700">
                  <a:schemeClr val="accent5">
                    <a:satMod val="175000"/>
                    <a:alpha val="40000"/>
                  </a:schemeClr>
                </a:glow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57450" y="4819650"/>
            <a:ext cx="63436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>
                <a:latin typeface="Lucida Handwriting" pitchFamily="66" charset="0"/>
              </a:rPr>
              <a:t>By :Mohammad </a:t>
            </a:r>
            <a:r>
              <a:rPr lang="en-IN" sz="2400" dirty="0" err="1" smtClean="0">
                <a:latin typeface="Lucida Handwriting" pitchFamily="66" charset="0"/>
              </a:rPr>
              <a:t>Sameer</a:t>
            </a:r>
            <a:endParaRPr lang="en-IN" sz="2400" dirty="0" smtClean="0">
              <a:latin typeface="Lucida Handwriting" pitchFamily="66" charset="0"/>
            </a:endParaRPr>
          </a:p>
          <a:p>
            <a:r>
              <a:rPr lang="en-IN" sz="2400" dirty="0" smtClean="0">
                <a:latin typeface="Lucida Handwriting" pitchFamily="66" charset="0"/>
              </a:rPr>
              <a:t>       ECE B</a:t>
            </a:r>
          </a:p>
          <a:p>
            <a:r>
              <a:rPr lang="en-IN" sz="2400" dirty="0" smtClean="0">
                <a:latin typeface="Lucida Handwriting" pitchFamily="66" charset="0"/>
              </a:rPr>
              <a:t>       087</a:t>
            </a:r>
            <a:endParaRPr lang="en-US" sz="2400" dirty="0">
              <a:latin typeface="Lucida Handwriting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02724" y="459662"/>
            <a:ext cx="605454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Capacitive Scanners</a:t>
            </a:r>
            <a:endParaRPr lang="en-US" sz="5400" b="1" cap="none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  <p:pic>
        <p:nvPicPr>
          <p:cNvPr id="3" name="Picture 2" descr="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282" y="1597169"/>
            <a:ext cx="10058310" cy="40831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54881" y="2205333"/>
            <a:ext cx="10718465" cy="304698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Ultrasonic</a:t>
            </a:r>
            <a:r>
              <a:rPr lang="en-US" sz="9600" b="1" dirty="0" smtClean="0">
                <a:solidFill>
                  <a:srgbClr val="002060"/>
                </a:solidFill>
              </a:rPr>
              <a:t> </a:t>
            </a:r>
            <a:r>
              <a:rPr lang="en-US" sz="96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002060"/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scanners</a:t>
            </a:r>
            <a:endParaRPr lang="en-US" sz="9600" b="1" dirty="0" smtClean="0">
              <a:solidFill>
                <a:srgbClr val="002060"/>
              </a:solidFill>
            </a:endParaRPr>
          </a:p>
          <a:p>
            <a:pPr algn="ctr"/>
            <a:endParaRPr lang="en-US" sz="96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reakthrough 3D fingerprint authentication with Snapdragon Sense ID.mp4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-1" y="-858982"/>
            <a:ext cx="12192001" cy="9144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ff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838200"/>
            <a:ext cx="12192000" cy="814832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738150" y="414635"/>
            <a:ext cx="5292410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In-Display </a:t>
            </a:r>
          </a:p>
          <a:p>
            <a:pPr algn="ctr"/>
            <a:r>
              <a:rPr lang="en-US" sz="54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Finger Print Sensor</a:t>
            </a:r>
            <a:endParaRPr lang="en-US" sz="54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001740" y="2275671"/>
            <a:ext cx="7980460" cy="186204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11500" b="1" dirty="0" smtClean="0">
                <a:ln w="11430"/>
                <a:solidFill>
                  <a:srgbClr val="00206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Thank You!</a:t>
            </a:r>
            <a:endParaRPr lang="en-US" sz="11500" b="1" dirty="0">
              <a:ln w="11430"/>
              <a:solidFill>
                <a:srgbClr val="00206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98448" y="1750249"/>
            <a:ext cx="8659743" cy="286232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Bookman Old Style" pitchFamily="18" charset="0"/>
              </a:rPr>
              <a:t>How Does </a:t>
            </a:r>
          </a:p>
          <a:p>
            <a:pPr algn="ctr"/>
            <a:r>
              <a:rPr lang="en-US" sz="6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Bookman Old Style" pitchFamily="18" charset="0"/>
              </a:rPr>
              <a:t>Fingerprint Scanners</a:t>
            </a:r>
          </a:p>
          <a:p>
            <a:pPr algn="ctr"/>
            <a:r>
              <a:rPr lang="en-US" sz="6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Bookman Old Style" pitchFamily="18" charset="0"/>
              </a:rPr>
              <a:t> work?</a:t>
            </a:r>
            <a:endParaRPr lang="en-US" sz="6000" dirty="0">
              <a:solidFill>
                <a:srgbClr val="002060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56144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90409" y="612062"/>
            <a:ext cx="868160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Types of Fingerprint Scanners</a:t>
            </a:r>
            <a:endParaRPr lang="en-US" sz="5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772399" y="1981199"/>
            <a:ext cx="575269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 smtClean="0">
                <a:solidFill>
                  <a:schemeClr val="bg2">
                    <a:lumMod val="50000"/>
                  </a:schemeClr>
                </a:solidFill>
                <a:latin typeface="Bahnschrift Light" pitchFamily="34" charset="0"/>
              </a:rPr>
              <a:t>1.Optical Scanners</a:t>
            </a:r>
          </a:p>
          <a:p>
            <a:r>
              <a:rPr lang="en-IN" sz="4000" b="1" dirty="0" smtClean="0">
                <a:solidFill>
                  <a:schemeClr val="bg2">
                    <a:lumMod val="50000"/>
                  </a:schemeClr>
                </a:solidFill>
                <a:latin typeface="Bahnschrift Light" pitchFamily="34" charset="0"/>
              </a:rPr>
              <a:t>2.Capacitive Scanners</a:t>
            </a:r>
            <a:endParaRPr lang="en-US" sz="4000" b="1" dirty="0">
              <a:solidFill>
                <a:schemeClr val="bg2">
                  <a:lumMod val="50000"/>
                </a:schemeClr>
              </a:solidFill>
              <a:latin typeface="Bahnschrift Ligh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2617 -0.04283 L -0.50339 -0.04699 " pathEditMode="fixed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9" y="-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Optical-fingerprint-scanner-768x558.jpg"/>
          <p:cNvPicPr>
            <a:picLocks noChangeAspect="1"/>
          </p:cNvPicPr>
          <p:nvPr/>
        </p:nvPicPr>
        <p:blipFill>
          <a:blip r:embed="rId2"/>
          <a:srcRect b="3561"/>
          <a:stretch>
            <a:fillRect/>
          </a:stretch>
        </p:blipFill>
        <p:spPr>
          <a:xfrm>
            <a:off x="1593669" y="281945"/>
            <a:ext cx="9244149" cy="60143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 descr="fing_fx2000_small"/>
          <p:cNvPicPr>
            <a:picLocks noChangeAspect="1" noChangeArrowheads="1"/>
          </p:cNvPicPr>
          <p:nvPr/>
        </p:nvPicPr>
        <p:blipFill>
          <a:blip r:embed="rId2"/>
          <a:srcRect t="5957" b="7234"/>
          <a:stretch>
            <a:fillRect/>
          </a:stretch>
        </p:blipFill>
        <p:spPr>
          <a:xfrm>
            <a:off x="1513114" y="182880"/>
            <a:ext cx="1897063" cy="3108960"/>
          </a:xfrm>
          <a:prstGeom prst="rect">
            <a:avLst/>
          </a:prstGeom>
          <a:noFill/>
          <a:ln/>
        </p:spPr>
      </p:pic>
      <p:pic>
        <p:nvPicPr>
          <p:cNvPr id="3" name="Picture 8" descr="fing_capac_small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4184468" y="182879"/>
            <a:ext cx="2399211" cy="3098533"/>
          </a:xfrm>
          <a:prstGeom prst="rect">
            <a:avLst/>
          </a:prstGeom>
          <a:noFill/>
          <a:ln/>
        </p:spPr>
      </p:pic>
      <p:pic>
        <p:nvPicPr>
          <p:cNvPr id="4" name="Picture 4" descr="minutiae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7576457" y="285206"/>
            <a:ext cx="2294799" cy="2640229"/>
          </a:xfrm>
          <a:prstGeom prst="rect">
            <a:avLst/>
          </a:prstGeom>
          <a:noFill/>
          <a:ln/>
        </p:spPr>
      </p:pic>
      <p:pic>
        <p:nvPicPr>
          <p:cNvPr id="5" name="Picture 7" descr="dirim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3729447" y="3422466"/>
            <a:ext cx="4395651" cy="3012893"/>
          </a:xfrm>
          <a:prstGeom prst="rect">
            <a:avLst/>
          </a:prstGeom>
          <a:noFill/>
          <a:ln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sdsa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624" y="1404937"/>
            <a:ext cx="10944225" cy="38557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d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863706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95753" y="2835717"/>
            <a:ext cx="710374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CAPACITIVE SCANNERS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00206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2" name="Picture 1" descr="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g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74432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172</TotalTime>
  <Words>39</Words>
  <Application>Microsoft Office PowerPoint</Application>
  <PresentationFormat>Custom</PresentationFormat>
  <Paragraphs>16</Paragraphs>
  <Slides>14</Slides>
  <Notes>0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Circuit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Mohammad Sameer</dc:creator>
  <cp:lastModifiedBy>Mohammad Sameer</cp:lastModifiedBy>
  <cp:revision>19</cp:revision>
  <dcterms:created xsi:type="dcterms:W3CDTF">2014-08-26T23:43:54Z</dcterms:created>
  <dcterms:modified xsi:type="dcterms:W3CDTF">2018-11-06T15:49:54Z</dcterms:modified>
</cp:coreProperties>
</file>