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67" r:id="rId3"/>
    <p:sldId id="257" r:id="rId4"/>
    <p:sldId id="261" r:id="rId5"/>
    <p:sldId id="258" r:id="rId6"/>
    <p:sldId id="265" r:id="rId7"/>
    <p:sldId id="260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CA7B-2273-4080-B283-84DE05D5671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3F5B-0EE3-4FA1-960F-83E063D5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1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CA7B-2273-4080-B283-84DE05D5671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3F5B-0EE3-4FA1-960F-83E063D5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5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CA7B-2273-4080-B283-84DE05D5671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3F5B-0EE3-4FA1-960F-83E063D546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3571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CA7B-2273-4080-B283-84DE05D5671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3F5B-0EE3-4FA1-960F-83E063D5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00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CA7B-2273-4080-B283-84DE05D5671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3F5B-0EE3-4FA1-960F-83E063D546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9555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CA7B-2273-4080-B283-84DE05D5671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3F5B-0EE3-4FA1-960F-83E063D5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95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CA7B-2273-4080-B283-84DE05D5671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3F5B-0EE3-4FA1-960F-83E063D5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28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CA7B-2273-4080-B283-84DE05D5671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3F5B-0EE3-4FA1-960F-83E063D5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3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CA7B-2273-4080-B283-84DE05D5671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3F5B-0EE3-4FA1-960F-83E063D5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9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CA7B-2273-4080-B283-84DE05D5671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3F5B-0EE3-4FA1-960F-83E063D5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4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CA7B-2273-4080-B283-84DE05D5671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3F5B-0EE3-4FA1-960F-83E063D5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1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CA7B-2273-4080-B283-84DE05D5671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3F5B-0EE3-4FA1-960F-83E063D5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6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CA7B-2273-4080-B283-84DE05D5671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3F5B-0EE3-4FA1-960F-83E063D5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9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CA7B-2273-4080-B283-84DE05D5671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3F5B-0EE3-4FA1-960F-83E063D5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0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CA7B-2273-4080-B283-84DE05D5671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3F5B-0EE3-4FA1-960F-83E063D5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0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3F5B-0EE3-4FA1-960F-83E063D546C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CA7B-2273-4080-B283-84DE05D56715}" type="datetimeFigureOut">
              <a:rPr lang="en-US" smtClean="0"/>
              <a:t>10/27/2022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2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CA7B-2273-4080-B283-84DE05D5671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903F5B-0EE3-4FA1-960F-83E063D5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5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105C-74BB-58AA-CF4C-8881A8EFF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055" y="277906"/>
            <a:ext cx="7766936" cy="3603812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Times New Roman" panose="02020603050405020304" pitchFamily="18" charset="0"/>
              </a:rPr>
              <a:t>SIGN LANGUAGE RECOGNITION AND TRANSLATION </a:t>
            </a:r>
            <a:b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84FC1-12F0-4F1D-1FB0-2A240BF63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0470" y="4101353"/>
            <a:ext cx="3845859" cy="2552272"/>
          </a:xfrm>
        </p:spPr>
        <p:txBody>
          <a:bodyPr>
            <a:normAutofit/>
          </a:bodyPr>
          <a:lstStyle/>
          <a:p>
            <a:pPr algn="l"/>
            <a:r>
              <a:rPr lang="en-US" b="1" i="1" dirty="0">
                <a:solidFill>
                  <a:schemeClr val="tx1"/>
                </a:solidFill>
              </a:rPr>
              <a:t>Team </a:t>
            </a:r>
            <a:r>
              <a:rPr lang="en-IN" b="1" i="1" dirty="0">
                <a:solidFill>
                  <a:schemeClr val="tx1"/>
                </a:solidFill>
              </a:rPr>
              <a:t>members :</a:t>
            </a:r>
          </a:p>
          <a:p>
            <a:pPr algn="l"/>
            <a:r>
              <a:rPr lang="en-IN" i="1" dirty="0">
                <a:solidFill>
                  <a:schemeClr val="tx1"/>
                </a:solidFill>
              </a:rPr>
              <a:t>20N31A6630 - </a:t>
            </a:r>
            <a:r>
              <a:rPr lang="en-IN" i="1" dirty="0" err="1">
                <a:solidFill>
                  <a:schemeClr val="tx1"/>
                </a:solidFill>
              </a:rPr>
              <a:t>Kshipra</a:t>
            </a:r>
            <a:r>
              <a:rPr lang="en-IN" i="1" dirty="0">
                <a:solidFill>
                  <a:schemeClr val="tx1"/>
                </a:solidFill>
              </a:rPr>
              <a:t> Singh</a:t>
            </a:r>
          </a:p>
          <a:p>
            <a:pPr algn="l"/>
            <a:r>
              <a:rPr lang="en-IN" i="1" dirty="0">
                <a:solidFill>
                  <a:schemeClr val="tx1"/>
                </a:solidFill>
              </a:rPr>
              <a:t>20N31A6639 - </a:t>
            </a:r>
            <a:r>
              <a:rPr lang="en-IN" i="1" dirty="0" err="1">
                <a:solidFill>
                  <a:schemeClr val="tx1"/>
                </a:solidFill>
              </a:rPr>
              <a:t>M.Samuel</a:t>
            </a:r>
            <a:r>
              <a:rPr lang="en-IN" i="1" dirty="0">
                <a:solidFill>
                  <a:schemeClr val="tx1"/>
                </a:solidFill>
              </a:rPr>
              <a:t> Cyril Raj </a:t>
            </a:r>
          </a:p>
          <a:p>
            <a:pPr algn="l"/>
            <a:r>
              <a:rPr lang="en-IN" i="1" dirty="0">
                <a:solidFill>
                  <a:schemeClr val="tx1"/>
                </a:solidFill>
              </a:rPr>
              <a:t>20N31A6659 – V. Hari Durga Prasad </a:t>
            </a:r>
          </a:p>
          <a:p>
            <a:pPr algn="l"/>
            <a:r>
              <a:rPr lang="en-IN" b="1" i="1" dirty="0">
                <a:solidFill>
                  <a:schemeClr val="tx1"/>
                </a:solidFill>
              </a:rPr>
              <a:t>Team Guide </a:t>
            </a:r>
            <a:r>
              <a:rPr lang="en-IN" i="1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IN" i="1" dirty="0" err="1">
                <a:solidFill>
                  <a:schemeClr val="tx1"/>
                </a:solidFill>
              </a:rPr>
              <a:t>Dr.</a:t>
            </a:r>
            <a:r>
              <a:rPr lang="en-IN" i="1" dirty="0">
                <a:solidFill>
                  <a:schemeClr val="tx1"/>
                </a:solidFill>
              </a:rPr>
              <a:t> </a:t>
            </a:r>
            <a:r>
              <a:rPr lang="en-IN" i="1" dirty="0" err="1">
                <a:solidFill>
                  <a:schemeClr val="tx1"/>
                </a:solidFill>
              </a:rPr>
              <a:t>Jaishri</a:t>
            </a:r>
            <a:r>
              <a:rPr lang="en-IN" i="1" dirty="0">
                <a:solidFill>
                  <a:schemeClr val="tx1"/>
                </a:solidFill>
              </a:rPr>
              <a:t> W</a:t>
            </a:r>
          </a:p>
          <a:p>
            <a:pPr algn="l"/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i="1" dirty="0"/>
          </a:p>
          <a:p>
            <a:pPr algn="l"/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8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BE2A-8900-DC2D-6E6D-1093E126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STATUS OF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671DC-E994-C4E5-62C8-F1861562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593" y="1930400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SRS document is finished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Gathered 50 %required inputs for training the model.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47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9A309F-1A3C-7A12-78F0-BE7CA423D34A}"/>
              </a:ext>
            </a:extLst>
          </p:cNvPr>
          <p:cNvSpPr/>
          <p:nvPr/>
        </p:nvSpPr>
        <p:spPr>
          <a:xfrm>
            <a:off x="-609600" y="1928270"/>
            <a:ext cx="11582400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rPr>
              <a:t>THANK YOU</a:t>
            </a:r>
            <a:endParaRPr lang="en-US" sz="15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93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105C-74BB-58AA-CF4C-8881A8EFF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247" y="277906"/>
            <a:ext cx="7561744" cy="121023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AGENDA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5425153-CE3A-9D97-4445-D31BBC7B2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879" y="2526833"/>
            <a:ext cx="7766936" cy="3551238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ABSTARCT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DRAWBACK OF EXISTING SYSTEM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PROPOSED SYSTEM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ARCHITECTURE DIAGRAM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DEVICE REQUIREMENTS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APPLICATION MODULES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STATUS OF APPLICATION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37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5080-2FBA-6EC2-1246-50759452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93" y="386426"/>
            <a:ext cx="8596668" cy="132080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ABSTRACT</a:t>
            </a:r>
            <a:r>
              <a:rPr lang="en-I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9FAE1-B7AE-D917-FF89-F9270A15B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274" y="1506071"/>
            <a:ext cx="8596668" cy="4170632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80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Deaf and Mute people use hand gesture sign language to communicate, hence normal people face problems in recognizing their language by signs made. Hence there is a need for systems that recognize the different signs and conveys the information to normal people.</a:t>
            </a:r>
            <a:r>
              <a:rPr lang="en-IN" sz="8000" dirty="0">
                <a:solidFill>
                  <a:srgbClr val="3333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IN" sz="8000" dirty="0">
                <a:solidFill>
                  <a:srgbClr val="3333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8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8000" dirty="0">
                <a:solidFill>
                  <a:srgbClr val="3333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This need can be fulfilled with the help a Machine learning android application which deals from sign gesture acquisition and continues till text/speech generation. </a:t>
            </a:r>
            <a:r>
              <a:rPr lang="en-IN" sz="8000" dirty="0">
                <a:solidFill>
                  <a:srgbClr val="44444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This can be very helpful for the deaf and dumb people in communicating with others as knowing sign language is not something that is common to all, </a:t>
            </a:r>
            <a:r>
              <a:rPr lang="en-IN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making their day-to-day life much easier</a:t>
            </a:r>
            <a:br>
              <a:rPr lang="en-IN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8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8000" dirty="0">
                <a:solidFill>
                  <a:srgbClr val="44444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Sign Language app is an Android application which can translate </a:t>
            </a:r>
            <a:r>
              <a:rPr lang="en-IN" sz="8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Major sign languages of the world. This application </a:t>
            </a:r>
            <a:r>
              <a:rPr lang="en-IN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breaks the barrier in between normal person and special enabled people.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9EFA-7DFD-7435-CDB1-C68CE141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 algn="ctr" fontAlgn="base">
              <a:lnSpc>
                <a:spcPct val="107000"/>
              </a:lnSpc>
            </a:pPr>
            <a:r>
              <a:rPr lang="en-IN" sz="4000" b="1" u="none" strike="noStrike" kern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4000" b="1" u="none" strike="noStrike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DRAWBACKS OF EXISTING                                     SYSTEM </a:t>
            </a:r>
            <a:br>
              <a:rPr lang="en-IN" sz="1800" b="1" u="none" strike="noStrike" kern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b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B9511-2830-1ED7-C6F5-5A1813600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916" y="2334355"/>
            <a:ext cx="8596668" cy="3522280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96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In the existing system only the numerical sign or alphabets sign are recognised and translated . </a:t>
            </a:r>
          </a:p>
          <a:p>
            <a:pPr>
              <a:buFont typeface="Wingdings" panose="05000000000000000000" pitchFamily="2" charset="2"/>
              <a:buChar char="Ø"/>
            </a:pPr>
            <a:br>
              <a:rPr lang="en-IN" sz="96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lang="en-IN" sz="96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The existing application is only restricted to few sign language symbols. </a:t>
            </a:r>
          </a:p>
          <a:p>
            <a:pPr>
              <a:buFont typeface="Wingdings" panose="05000000000000000000" pitchFamily="2" charset="2"/>
              <a:buChar char="Ø"/>
            </a:pPr>
            <a:br>
              <a:rPr lang="en-IN" sz="96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lang="en-IN" sz="96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There is no existing application gives common </a:t>
            </a:r>
            <a:r>
              <a:rPr lang="en-IN" sz="96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inpretation</a:t>
            </a:r>
            <a:r>
              <a:rPr lang="en-IN" sz="96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between common language and sign language.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96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9600" dirty="0"/>
              <a:t>Static ASL and BSL can only be translated by the existing Application 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0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758F-CE80-C118-C881-3FA354FA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 algn="ctr" fontAlgn="base">
              <a:lnSpc>
                <a:spcPct val="107000"/>
              </a:lnSpc>
            </a:pPr>
            <a:r>
              <a:rPr lang="en-IN" sz="4000" b="1" u="none" strike="noStrike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PROPOSED SYSTEMS </a:t>
            </a:r>
            <a:br>
              <a:rPr lang="en-IN" sz="1800" b="1" u="none" strike="noStrike" kern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0CC6D-FE5E-FF80-B0B5-218E473EF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fontScale="25000" lnSpcReduction="20000"/>
          </a:bodyPr>
          <a:lstStyle/>
          <a:p>
            <a:pPr algn="l" fontAlgn="base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IN" sz="96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The proposed application can recognize and translate all the known sign language and provides much more user friendly interface. </a:t>
            </a:r>
          </a:p>
          <a:p>
            <a:pPr algn="l" fontAlgn="base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IN" sz="96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This app we are building also provide a free sign language tutorial class for the user , this educate the user to learn sign language when there is no availability of the phone.</a:t>
            </a:r>
          </a:p>
          <a:p>
            <a:pPr algn="l" fontAlgn="base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IN" sz="9600" dirty="0">
                <a:solidFill>
                  <a:srgbClr val="000000"/>
                </a:solidFill>
                <a:ea typeface="Calibri" panose="020F0502020204030204" pitchFamily="34" charset="0"/>
              </a:rPr>
              <a:t>Using this application user can translate all the know sign languages in the real time environment.</a:t>
            </a:r>
          </a:p>
          <a:p>
            <a:pPr algn="l" fontAlgn="base">
              <a:lnSpc>
                <a:spcPct val="170000"/>
              </a:lnSpc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0" indent="0" algn="l" fontAlgn="base">
              <a:lnSpc>
                <a:spcPct val="170000"/>
              </a:lnSpc>
              <a:buNone/>
            </a:pP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fontAlgn="base">
              <a:lnSpc>
                <a:spcPct val="17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94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758F-CE80-C118-C881-3FA354FA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PURPOSE OF THE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0CC6D-FE5E-FF80-B0B5-218E473EF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187960" lvl="0" fontAlgn="base">
              <a:lnSpc>
                <a:spcPct val="107000"/>
              </a:lnSpc>
              <a:spcAft>
                <a:spcPts val="70"/>
              </a:spcAft>
              <a:buClr>
                <a:schemeClr val="accent1">
                  <a:lumMod val="75000"/>
                </a:schemeClr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Arial" panose="020B0604020202020204" pitchFamily="34" charset="0"/>
              </a:rPr>
              <a:t>To break the barrier in between normal person and special enabled people .</a:t>
            </a:r>
          </a:p>
          <a:p>
            <a:pPr marR="187960" lvl="0" fontAlgn="base">
              <a:lnSpc>
                <a:spcPct val="107000"/>
              </a:lnSpc>
              <a:spcAft>
                <a:spcPts val="70"/>
              </a:spcAft>
              <a:buClr>
                <a:schemeClr val="accent1">
                  <a:lumMod val="75000"/>
                </a:schemeClr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Arial" panose="020B0604020202020204" pitchFamily="34" charset="0"/>
              </a:rPr>
              <a:t>To ease the communication between normal people(especially police and doctors) and deaf-mute</a:t>
            </a:r>
          </a:p>
          <a:p>
            <a:pPr marR="187960" lvl="0" fontAlgn="base">
              <a:lnSpc>
                <a:spcPct val="107000"/>
              </a:lnSpc>
              <a:spcAft>
                <a:spcPts val="70"/>
              </a:spcAft>
              <a:buClr>
                <a:schemeClr val="accent1">
                  <a:lumMod val="75000"/>
                </a:schemeClr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Arial" panose="020B0604020202020204" pitchFamily="34" charset="0"/>
              </a:rPr>
              <a:t>To help them in making their day to day life much easier.</a:t>
            </a:r>
          </a:p>
          <a:p>
            <a:pPr marR="187960" fontAlgn="base">
              <a:lnSpc>
                <a:spcPct val="107000"/>
              </a:lnSpc>
              <a:spcAft>
                <a:spcPts val="70"/>
              </a:spcAft>
              <a:buClr>
                <a:schemeClr val="accent1">
                  <a:lumMod val="75000"/>
                </a:schemeClr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  <a:cs typeface="Arial" panose="020B0604020202020204" pitchFamily="34" charset="0"/>
              </a:rPr>
              <a:t>To provide an efficient and accurate way to covert sign language into text or voice.</a:t>
            </a:r>
          </a:p>
          <a:p>
            <a:pPr marR="187960" lvl="0" fontAlgn="base">
              <a:lnSpc>
                <a:spcPct val="107000"/>
              </a:lnSpc>
              <a:spcAft>
                <a:spcPts val="70"/>
              </a:spcAft>
              <a:buClr>
                <a:schemeClr val="accent1">
                  <a:lumMod val="75000"/>
                </a:schemeClr>
              </a:buClr>
              <a:buSzPts val="1100"/>
              <a:buFont typeface="Wingdings" panose="05000000000000000000" pitchFamily="2" charset="2"/>
              <a:buChar char="Ø"/>
            </a:pPr>
            <a:endParaRPr lang="en-IN" sz="20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fontAlgn="base">
              <a:lnSpc>
                <a:spcPct val="17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5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2B64-D02E-A69B-1602-1B654562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5096" y="161363"/>
            <a:ext cx="11306754" cy="100348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ARCHITECTURE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A6E3C-9B49-DEEB-F674-53520CF19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E5794-007C-0728-6A9F-C4083DF4C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039"/>
            <a:ext cx="12192000" cy="553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4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C250-7E8E-A2AC-03E6-E3EA290F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DEVICE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REQUIREMENTS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16F1A-01D4-3A0D-FAA2-79F3859DE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 </a:t>
            </a:r>
            <a:r>
              <a:rPr lang="en-US" sz="3200" dirty="0"/>
              <a:t>4GB RAM(recommended).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Supports any existing </a:t>
            </a:r>
            <a:r>
              <a:rPr lang="en-IN" sz="3200" dirty="0"/>
              <a:t>processor.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/>
              <a:t>Android version 7 (recommended) or above 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2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BE2A-8900-DC2D-6E6D-1093E126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APPLICATION MODULES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671DC-E994-C4E5-62C8-F18615621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Login module.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Vision module.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Tutorial module.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Gallery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User profile module.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History module.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36316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319</TotalTime>
  <Words>463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Algerian</vt:lpstr>
      <vt:lpstr>Arial</vt:lpstr>
      <vt:lpstr>Arial Black</vt:lpstr>
      <vt:lpstr>Bauhaus 93</vt:lpstr>
      <vt:lpstr>Calibri</vt:lpstr>
      <vt:lpstr>Times New Roman</vt:lpstr>
      <vt:lpstr>Trebuchet MS</vt:lpstr>
      <vt:lpstr>Wingdings</vt:lpstr>
      <vt:lpstr>Wingdings 3</vt:lpstr>
      <vt:lpstr>Facet</vt:lpstr>
      <vt:lpstr>SIGN LANGUAGE RECOGNITION AND TRANSLATION  </vt:lpstr>
      <vt:lpstr>AGENDA</vt:lpstr>
      <vt:lpstr> ABSTRACT </vt:lpstr>
      <vt:lpstr>      DRAWBACKS OF EXISTING                                     SYSTEM    </vt:lpstr>
      <vt:lpstr>PROPOSED SYSTEMS     </vt:lpstr>
      <vt:lpstr>PURPOSE OF THE APPLICATION </vt:lpstr>
      <vt:lpstr>ARCHITECTURE DIAGRAM</vt:lpstr>
      <vt:lpstr>DEVICE REQUIREMENTS </vt:lpstr>
      <vt:lpstr>APPLICATION MODULES </vt:lpstr>
      <vt:lpstr>STATUS OF THE APPLICATION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20N31A6617</dc:creator>
  <cp:lastModifiedBy>muppasari samuel cyril raj</cp:lastModifiedBy>
  <cp:revision>15</cp:revision>
  <dcterms:created xsi:type="dcterms:W3CDTF">2022-10-12T17:17:04Z</dcterms:created>
  <dcterms:modified xsi:type="dcterms:W3CDTF">2022-10-27T10:19:43Z</dcterms:modified>
</cp:coreProperties>
</file>