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3429000" y="3177582"/>
            <a:ext cx="8885100" cy="229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IN" sz="2400">
                <a:solidFill>
                  <a:schemeClr val="dk1"/>
                </a:solidFill>
                <a:latin typeface="Calibri"/>
                <a:ea typeface="Calibri"/>
                <a:cs typeface="Calibri"/>
                <a:sym typeface="Calibri"/>
              </a:rPr>
              <a:t>STUDENT NAME: M.Sanjay Kumar</a:t>
            </a:r>
            <a:endParaRPr/>
          </a:p>
          <a:p>
            <a:pPr indent="0" lvl="0" marL="0" rtl="0" algn="l">
              <a:spcBef>
                <a:spcPts val="0"/>
              </a:spcBef>
              <a:spcAft>
                <a:spcPts val="0"/>
              </a:spcAft>
              <a:buNone/>
            </a:pPr>
            <a:r>
              <a:rPr lang="en-IN" sz="2400">
                <a:solidFill>
                  <a:schemeClr val="dk1"/>
                </a:solidFill>
                <a:latin typeface="Calibri"/>
                <a:ea typeface="Calibri"/>
                <a:cs typeface="Calibri"/>
                <a:sym typeface="Calibri"/>
              </a:rPr>
              <a:t>REGISTER NO      : 122204240</a:t>
            </a:r>
            <a:endParaRPr/>
          </a:p>
          <a:p>
            <a:pPr indent="0" lvl="0" marL="0" rtl="0" algn="l">
              <a:spcBef>
                <a:spcPts val="0"/>
              </a:spcBef>
              <a:spcAft>
                <a:spcPts val="0"/>
              </a:spcAft>
              <a:buNone/>
            </a:pPr>
            <a:r>
              <a:rPr lang="en-IN" sz="2400">
                <a:solidFill>
                  <a:schemeClr val="dk1"/>
                </a:solidFill>
                <a:latin typeface="Calibri"/>
                <a:ea typeface="Calibri"/>
                <a:cs typeface="Calibri"/>
                <a:sym typeface="Calibri"/>
              </a:rPr>
              <a:t>DEPARTMENT     :  BCOM ( CORPORATE  SECRETARYSHIP)</a:t>
            </a:r>
            <a:endParaRPr/>
          </a:p>
          <a:p>
            <a:pPr indent="0" lvl="0" marL="0" rtl="0" algn="l">
              <a:spcBef>
                <a:spcPts val="0"/>
              </a:spcBef>
              <a:spcAft>
                <a:spcPts val="0"/>
              </a:spcAft>
              <a:buNone/>
            </a:pPr>
            <a:r>
              <a:rPr lang="en-IN" sz="2400">
                <a:solidFill>
                  <a:schemeClr val="dk1"/>
                </a:solidFill>
                <a:latin typeface="Calibri"/>
                <a:ea typeface="Calibri"/>
                <a:cs typeface="Calibri"/>
                <a:sym typeface="Calibri"/>
              </a:rPr>
              <a:t>COLLEGE              : GOVT ARTS AND SCIENCE COLLEGE RK NAGAR </a:t>
            </a:r>
            <a:endParaRPr/>
          </a:p>
          <a:p>
            <a:pPr indent="0" lvl="0" marL="0" rtl="0" algn="l">
              <a:spcBef>
                <a:spcPts val="0"/>
              </a:spcBef>
              <a:spcAft>
                <a:spcPts val="0"/>
              </a:spcAft>
              <a:buNone/>
            </a:pPr>
            <a:r>
              <a:rPr lang="en-IN" sz="2400">
                <a:solidFill>
                  <a:schemeClr val="dk1"/>
                </a:solidFill>
                <a:latin typeface="Calibri"/>
                <a:ea typeface="Calibri"/>
                <a:cs typeface="Calibri"/>
                <a:sym typeface="Calibri"/>
              </a:rPr>
              <a:t>                                CHENNAI - 81</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08543"/>
          </a:xfrm>
          <a:prstGeom prst="rect">
            <a:avLst/>
          </a:prstGeom>
          <a:noFill/>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