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30" r:id="rId6"/>
    <p:sldId id="316" r:id="rId7"/>
    <p:sldId id="335" r:id="rId8"/>
    <p:sldId id="338" r:id="rId9"/>
    <p:sldId id="339" r:id="rId10"/>
    <p:sldId id="337" r:id="rId11"/>
    <p:sldId id="340" r:id="rId12"/>
    <p:sldId id="305" r:id="rId13"/>
    <p:sldId id="336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5EF"/>
    <a:srgbClr val="D2EADB"/>
    <a:srgbClr val="DC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A4E3C-BC7D-4E4E-A8F6-AAD340520F38}" v="588" dt="2024-04-12T19:10:39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3690" autoAdjust="0"/>
  </p:normalViewPr>
  <p:slideViewPr>
    <p:cSldViewPr snapToGrid="0">
      <p:cViewPr varScale="1">
        <p:scale>
          <a:sx n="84" d="100"/>
          <a:sy n="84" d="100"/>
        </p:scale>
        <p:origin x="870" y="90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2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pt-BR"/>
        </a:p>
      </dgm:t>
    </dgm:pt>
    <dgm:pt modelId="{23CA95F9-8BCF-40C1-B842-BCFFD43632F6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pt-BR" sz="1800" b="0" dirty="0">
              <a:solidFill>
                <a:schemeClr val="tx1"/>
              </a:solidFill>
            </a:rPr>
            <a:t>Ana </a:t>
          </a:r>
          <a:br>
            <a:rPr lang="pt-BR" sz="1800" dirty="0">
              <a:solidFill>
                <a:schemeClr val="tx1"/>
              </a:solidFill>
            </a:rPr>
          </a:br>
          <a:r>
            <a:rPr lang="pt-BR" sz="1800" dirty="0">
              <a:solidFill>
                <a:schemeClr val="tx1"/>
              </a:solidFill>
            </a:rPr>
            <a:t>Líder</a:t>
          </a:r>
          <a:endParaRPr lang="pt-BR" sz="1600" b="0" dirty="0">
            <a:solidFill>
              <a:schemeClr val="tx1"/>
            </a:solidFill>
            <a:latin typeface="+mn-lt"/>
          </a:endParaRP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pt-BR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pt-BR"/>
        </a:p>
      </dgm:t>
    </dgm:pt>
    <dgm:pt modelId="{1E293C9C-50F7-4DF0-A45F-EF6AA41E15B2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pt-BR" sz="1800" b="0" dirty="0">
              <a:solidFill>
                <a:schemeClr val="tx1"/>
              </a:solidFill>
            </a:rPr>
            <a:t>Beatriz</a:t>
          </a:r>
          <a:br>
            <a:rPr lang="pt-BR" sz="1600" dirty="0">
              <a:solidFill>
                <a:schemeClr val="tx1"/>
              </a:solidFill>
            </a:rPr>
          </a:br>
          <a:r>
            <a:rPr lang="pt-BR" sz="1600" dirty="0">
              <a:solidFill>
                <a:schemeClr val="tx1"/>
              </a:solidFill>
            </a:rPr>
            <a:t>Front-End</a:t>
          </a:r>
          <a:endParaRPr lang="pt-BR" sz="1600" b="0" dirty="0">
            <a:solidFill>
              <a:schemeClr val="tx1"/>
            </a:solidFill>
            <a:latin typeface="+mn-lt"/>
          </a:endParaRP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pt-BR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pt-BR"/>
        </a:p>
      </dgm:t>
    </dgm:pt>
    <dgm:pt modelId="{DA3F2F2F-B5A8-4CFD-ABCE-1BC48CD913AF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pt-BR" sz="1800" b="0" dirty="0">
              <a:solidFill>
                <a:schemeClr val="tx1"/>
              </a:solidFill>
            </a:rPr>
            <a:t>Giovanna</a:t>
          </a:r>
          <a:br>
            <a:rPr lang="pt-BR" sz="1600" dirty="0">
              <a:solidFill>
                <a:schemeClr val="tx1"/>
              </a:solidFill>
            </a:rPr>
          </a:br>
          <a:r>
            <a:rPr lang="pt-BR" sz="1600" dirty="0"/>
            <a:t>Decision Maker</a:t>
          </a:r>
          <a:endParaRPr lang="pt-BR" sz="1600" b="0" dirty="0">
            <a:solidFill>
              <a:schemeClr val="tx1"/>
            </a:solidFill>
            <a:latin typeface="+mn-lt"/>
          </a:endParaRP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pt-BR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pt-BR"/>
        </a:p>
      </dgm:t>
    </dgm:pt>
    <dgm:pt modelId="{B2F9B3BC-1849-4A4A-BBE4-752B9B492C76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pt-BR" sz="1800" b="0" dirty="0">
              <a:solidFill>
                <a:schemeClr val="tx1"/>
              </a:solidFill>
            </a:rPr>
            <a:t>Letícia</a:t>
          </a:r>
          <a:br>
            <a:rPr lang="pt-BR" sz="1600" dirty="0">
              <a:solidFill>
                <a:schemeClr val="tx1"/>
              </a:solidFill>
            </a:rPr>
          </a:br>
          <a:r>
            <a:rPr lang="pt-BR" sz="1600" dirty="0">
              <a:solidFill>
                <a:schemeClr val="tx1"/>
              </a:solidFill>
            </a:rPr>
            <a:t>Back -End</a:t>
          </a:r>
          <a:endParaRPr lang="pt-BR" sz="1600" b="0" dirty="0">
            <a:solidFill>
              <a:schemeClr val="tx1"/>
            </a:solidFill>
            <a:latin typeface="+mn-lt"/>
          </a:endParaRPr>
        </a:p>
      </dgm:t>
    </dgm:pt>
    <dgm:pt modelId="{48FD486C-824F-4590-8CFC-BC1053E533DD}" type="parTrans" cxnId="{BB48F2B9-3F80-43D5-9223-76526A774C2D}">
      <dgm:prSet/>
      <dgm:spPr/>
      <dgm:t>
        <a:bodyPr rtlCol="0"/>
        <a:lstStyle/>
        <a:p>
          <a:pPr rtl="0"/>
          <a:endParaRPr lang="pt-BR"/>
        </a:p>
      </dgm:t>
    </dgm:pt>
    <dgm:pt modelId="{2946CE56-B018-4C0E-918D-0B36D170024F}" type="sibTrans" cxnId="{BB48F2B9-3F80-43D5-9223-76526A774C2D}">
      <dgm:prSet/>
      <dgm:spPr/>
      <dgm:t>
        <a:bodyPr rtlCol="0"/>
        <a:lstStyle/>
        <a:p>
          <a:pPr rtl="0"/>
          <a:endParaRPr lang="pt-BR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4" custScaleX="104654" custScaleY="100451" custLinFactNeighborX="22787" custLinFactNeighborY="-54283"/>
      <dgm:spPr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8" custScaleX="79541" custLinFactY="-100000" custLinFactNeighborX="14370" custLinFactNeighborY="-100166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8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4" custScaleX="101554" custScaleY="105758" custLinFactNeighborX="90737" custLinFactNeighborY="-51536"/>
      <dgm:spPr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8" custLinFactY="-92946" custLinFactNeighborX="62904" custLinFactNeighborY="-10000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8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4" custScaleX="104563" custScaleY="106352" custLinFactX="39951" custLinFactNeighborX="100000" custLinFactNeighborY="-50932"/>
      <dgm:spPr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8" custLinFactY="-90530" custLinFactNeighborX="93418" custLinFactNeighborY="-100000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8" custLinFactY="-45265" custLinFactNeighborX="14101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3" presStyleCnt="4" custScaleX="108510" custScaleY="106603" custLinFactX="-215945" custLinFactNeighborX="-300000" custLinFactNeighborY="95923"/>
      <dgm:spPr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6" presStyleCnt="8" custLinFactX="-130084" custLinFactY="100000" custLinFactNeighborX="-200000" custLinFactNeighborY="132187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7" presStyleCnt="8" custLinFactNeighborX="1819" custLinFactNeighborY="-7212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3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5" destOrd="0" presId="urn:microsoft.com/office/officeart/2019/1/layout/PeoplePortraitsList"/>
    <dgm:cxn modelId="{C9461069-5B02-4E7D-89BF-60D89C5520D1}" type="presParOf" srcId="{BF30E86D-EAFC-44CE-B56C-D7C5EC7742F3}" destId="{F836F72C-94C1-41ED-BA62-813057647F9C}" srcOrd="6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804674" y="290814"/>
          <a:ext cx="1762268" cy="169149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641505" y="2107403"/>
          <a:ext cx="2068629" cy="589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pt-BR" sz="1800" b="0" kern="1200" dirty="0">
              <a:solidFill>
                <a:schemeClr val="tx1"/>
              </a:solidFill>
            </a:rPr>
            <a:t>Ana </a:t>
          </a:r>
          <a:br>
            <a:rPr lang="pt-BR" sz="1800" kern="1200" dirty="0">
              <a:solidFill>
                <a:schemeClr val="tx1"/>
              </a:solidFill>
            </a:rPr>
          </a:br>
          <a:r>
            <a:rPr lang="pt-BR" sz="1800" kern="1200" dirty="0">
              <a:solidFill>
                <a:schemeClr val="tx1"/>
              </a:solidFill>
            </a:rPr>
            <a:t>Líder</a:t>
          </a:r>
          <a:endParaRPr lang="pt-BR" sz="1600" b="0" kern="1200" dirty="0">
            <a:solidFill>
              <a:schemeClr val="tx1"/>
            </a:solidFill>
            <a:latin typeface="+mn-lt"/>
          </a:endParaRPr>
        </a:p>
      </dsp:txBody>
      <dsp:txXfrm>
        <a:off x="641505" y="2107403"/>
        <a:ext cx="2068629" cy="589466"/>
      </dsp:txXfrm>
    </dsp:sp>
    <dsp:sp modelId="{7D166BBB-55AF-452C-B9A0-94A1EE55FF4F}">
      <dsp:nvSpPr>
        <dsp:cNvPr id="0" name=""/>
        <dsp:cNvSpPr/>
      </dsp:nvSpPr>
      <dsp:spPr>
        <a:xfrm>
          <a:off x="1743" y="3955728"/>
          <a:ext cx="2600709" cy="730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5030817" y="292389"/>
          <a:ext cx="1710067" cy="178085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4693526" y="2149963"/>
          <a:ext cx="2600709" cy="589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pt-BR" sz="1800" b="0" kern="1200" dirty="0">
              <a:solidFill>
                <a:schemeClr val="tx1"/>
              </a:solidFill>
            </a:rPr>
            <a:t>Beatriz</a:t>
          </a:r>
          <a:br>
            <a:rPr lang="pt-BR" sz="1600" kern="1200" dirty="0">
              <a:solidFill>
                <a:schemeClr val="tx1"/>
              </a:solidFill>
            </a:rPr>
          </a:br>
          <a:r>
            <a:rPr lang="pt-BR" sz="1600" kern="1200" dirty="0">
              <a:solidFill>
                <a:schemeClr val="tx1"/>
              </a:solidFill>
            </a:rPr>
            <a:t>Front-End</a:t>
          </a:r>
          <a:endParaRPr lang="pt-BR" sz="1600" b="0" kern="1200" dirty="0">
            <a:solidFill>
              <a:schemeClr val="tx1"/>
            </a:solidFill>
            <a:latin typeface="+mn-lt"/>
          </a:endParaRPr>
        </a:p>
      </dsp:txBody>
      <dsp:txXfrm>
        <a:off x="4693526" y="2149963"/>
        <a:ext cx="2600709" cy="589466"/>
      </dsp:txXfrm>
    </dsp:sp>
    <dsp:sp modelId="{1223E777-77CB-4A9A-BF21-12B513842696}">
      <dsp:nvSpPr>
        <dsp:cNvPr id="0" name=""/>
        <dsp:cNvSpPr/>
      </dsp:nvSpPr>
      <dsp:spPr>
        <a:xfrm>
          <a:off x="3057576" y="3955728"/>
          <a:ext cx="2600709" cy="730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8890031" y="297558"/>
          <a:ext cx="1760736" cy="179086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8542940" y="2164204"/>
          <a:ext cx="2600709" cy="589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pt-BR" sz="1800" b="0" kern="1200" dirty="0">
              <a:solidFill>
                <a:schemeClr val="tx1"/>
              </a:solidFill>
            </a:rPr>
            <a:t>Giovanna</a:t>
          </a:r>
          <a:br>
            <a:rPr lang="pt-BR" sz="1600" kern="1200" dirty="0">
              <a:solidFill>
                <a:schemeClr val="tx1"/>
              </a:solidFill>
            </a:rPr>
          </a:br>
          <a:r>
            <a:rPr lang="pt-BR" sz="1600" kern="1200" dirty="0"/>
            <a:t>Decision Maker</a:t>
          </a:r>
          <a:endParaRPr lang="pt-BR" sz="1600" b="0" kern="1200" dirty="0">
            <a:solidFill>
              <a:schemeClr val="tx1"/>
            </a:solidFill>
            <a:latin typeface="+mn-lt"/>
          </a:endParaRPr>
        </a:p>
      </dsp:txBody>
      <dsp:txXfrm>
        <a:off x="8542940" y="2164204"/>
        <a:ext cx="2600709" cy="589466"/>
      </dsp:txXfrm>
    </dsp:sp>
    <dsp:sp modelId="{EE420F84-477D-4635-BEF8-66426E9A259D}">
      <dsp:nvSpPr>
        <dsp:cNvPr id="0" name=""/>
        <dsp:cNvSpPr/>
      </dsp:nvSpPr>
      <dsp:spPr>
        <a:xfrm>
          <a:off x="6480136" y="2894924"/>
          <a:ext cx="2600709" cy="730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867999" y="2768336"/>
          <a:ext cx="1827199" cy="179508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584718" y="4655980"/>
          <a:ext cx="2600709" cy="589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pt-BR" sz="1800" b="0" kern="1200" dirty="0">
              <a:solidFill>
                <a:schemeClr val="tx1"/>
              </a:solidFill>
            </a:rPr>
            <a:t>Letícia</a:t>
          </a:r>
          <a:br>
            <a:rPr lang="pt-BR" sz="1600" kern="1200" dirty="0">
              <a:solidFill>
                <a:schemeClr val="tx1"/>
              </a:solidFill>
            </a:rPr>
          </a:br>
          <a:r>
            <a:rPr lang="pt-BR" sz="1600" kern="1200" dirty="0">
              <a:solidFill>
                <a:schemeClr val="tx1"/>
              </a:solidFill>
            </a:rPr>
            <a:t>Back -End</a:t>
          </a:r>
          <a:endParaRPr lang="pt-BR" sz="1600" b="0" kern="1200" dirty="0">
            <a:solidFill>
              <a:schemeClr val="tx1"/>
            </a:solidFill>
            <a:latin typeface="+mn-lt"/>
          </a:endParaRPr>
        </a:p>
      </dsp:txBody>
      <dsp:txXfrm>
        <a:off x="584718" y="4655980"/>
        <a:ext cx="2600709" cy="589466"/>
      </dsp:txXfrm>
    </dsp:sp>
    <dsp:sp modelId="{5A7600AF-A34B-4D03-B3D6-B3C760AE8E06}">
      <dsp:nvSpPr>
        <dsp:cNvPr id="0" name=""/>
        <dsp:cNvSpPr/>
      </dsp:nvSpPr>
      <dsp:spPr>
        <a:xfrm>
          <a:off x="9170986" y="3903062"/>
          <a:ext cx="2600709" cy="730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Lista de Retratos das Pessoas"/>
  <dgm:desc val="Lista de Retratos das Pessoas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82A94C-A5BE-4DAC-8D6A-4FF666A13A61}" type="datetime1">
              <a:rPr lang="pt-BR" smtClean="0"/>
              <a:t>12/04/2024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FC685-2169-447E-B5F0-6D799AEBC20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94316E-477E-474C-89DB-3E2F9741FDB2}" type="datetime1">
              <a:rPr lang="pt-BR" smtClean="0"/>
              <a:t>12/04/2024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926890-3464-4466-B789-5BB6DD4ADC9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pt-BR" smtClean="0"/>
              <a:t>1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623F40-934B-4AD9-B550-BF4CEB91865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2BCF59D-98BF-4673-B620-23F83F3E0E7B}" type="datetime1">
              <a:rPr lang="pt-BR" smtClean="0"/>
              <a:t>12/04/2024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8ADDB7-CBD6-442B-8BA0-B106A30C66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ACBC63B-6429-4BA6-9AED-955BB85F3EB8}" type="datetime1">
              <a:rPr lang="pt-BR" smtClean="0"/>
              <a:t>12/04/2024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1212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6793EA-F3C6-42C1-A1E0-23EF0E2E520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69D19DA-2E31-4C6D-9D9C-99F213AB68E9}" type="datetime1">
              <a:rPr lang="pt-BR" smtClean="0"/>
              <a:t>12/04/2024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6682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B3131F-9141-4E2C-BFE9-9F116312386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EE95534-1105-49DB-AB1D-B946070D69E8}" type="datetime1">
              <a:rPr lang="pt-BR" smtClean="0"/>
              <a:t>12/04/2024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6782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3D7D3-D0B1-45E7-8A37-F4661B44790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0F5D7E-9AD0-4566-A901-E3D306FAF477}" type="datetime1">
              <a:rPr lang="pt-BR" smtClean="0"/>
              <a:t>12/04/2024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559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B24D42-6949-4FA7-90DC-B8F365973BF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A1C3933-CBA1-4642-8D21-9C6976F7D3B0}" type="datetime1">
              <a:rPr lang="pt-BR" smtClean="0"/>
              <a:t>12/04/2024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32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75" name="Forma livre: Forma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>
              <a:solidFill>
                <a:schemeClr val="accent1"/>
              </a:solidFill>
            </a:endParaRP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tângulo 76" descr="Tag=AccentColor&#10;Flavor=Light&#10;Target=Fill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accent1"/>
                </a:solidFill>
              </a:endParaRPr>
            </a:p>
          </p:txBody>
        </p:sp>
        <p:sp>
          <p:nvSpPr>
            <p:cNvPr id="78" name="Retângulo 77" descr="Tag=AccentColor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 useBgFill="1">
        <p:nvSpPr>
          <p:cNvPr id="79" name="Retângulo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0" name="Título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 rtlCol="0"/>
          <a:lstStyle>
            <a:lvl1pPr algn="ctr">
              <a:defRPr sz="6000" b="1" spc="1500" baseline="0"/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sp>
        <p:nvSpPr>
          <p:cNvPr id="81" name="Subtítulo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 rtlCol="0"/>
          <a:lstStyle>
            <a:lvl1pPr algn="ctr">
              <a:buNone/>
              <a:defRPr sz="2400" spc="400" baseline="0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84" name="Forma livre: Forma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grpSp>
        <p:nvGrpSpPr>
          <p:cNvPr id="86" name="Gráfico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accent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accent1"/>
                </a:solidFill>
              </a:endParaRPr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accent1"/>
                </a:solidFill>
              </a:endParaRPr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orma livre: Forma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96" name="Espaço Reservado para Imagem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 rtlCol="0"/>
          <a:lstStyle>
            <a:lvl1pPr algn="ctr">
              <a:buNone/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</p:spTree>
    <p:extLst>
      <p:ext uri="{BB962C8B-B14F-4D97-AF65-F5344CB8AC3E}">
        <p14:creationId xmlns:p14="http://schemas.microsoft.com/office/powerpoint/2010/main" val="5401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Título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pt-BR"/>
              <a:t>Clique para adicionar um título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7" name="Espaço Reservado para Texto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pt-BR"/>
              <a:t>Clique para adicionar um título</a:t>
            </a:r>
          </a:p>
        </p:txBody>
      </p:sp>
      <p:sp>
        <p:nvSpPr>
          <p:cNvPr id="28" name="Espaço Reservado para Texto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0" name="Espaço Reservado para Data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01/02/20XX</a:t>
            </a:r>
            <a:endParaRPr kumimoji="0" lang="pt-B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Espaço Reservado para Rodapé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DA APRESENTAÇÃO</a:t>
            </a:r>
          </a:p>
        </p:txBody>
      </p:sp>
      <p:sp>
        <p:nvSpPr>
          <p:cNvPr id="22" name="Espaço Reservado para o Número do Slide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pt-B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Elemento gráfico 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63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Título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29" name="Espaço Reservado para Texto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pt-BR"/>
              <a:t>Clique para adicionar um título</a:t>
            </a:r>
          </a:p>
        </p:txBody>
      </p:sp>
      <p:sp>
        <p:nvSpPr>
          <p:cNvPr id="30" name="Espaço Reservado para Texto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1" name="Espaço Reservado para Texto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pt-BR"/>
              <a:t>Clique para adicionar um título</a:t>
            </a:r>
          </a:p>
        </p:txBody>
      </p:sp>
      <p:sp>
        <p:nvSpPr>
          <p:cNvPr id="32" name="Espaço Reservado para Texto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3" name="Espaço Reservado para Texto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pt-BR"/>
              <a:t>Clique para adicionar um título</a:t>
            </a:r>
          </a:p>
        </p:txBody>
      </p:sp>
      <p:sp>
        <p:nvSpPr>
          <p:cNvPr id="34" name="Espaço Reservado para Texto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0" name="Espaço Reservado para Data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01/02/20XX</a:t>
            </a:r>
            <a:endParaRPr kumimoji="0" lang="pt-B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Espaço Reservado para Rodapé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DA APRESENTAÇÃO</a:t>
            </a:r>
          </a:p>
        </p:txBody>
      </p:sp>
      <p:sp>
        <p:nvSpPr>
          <p:cNvPr id="22" name="Espaço Reservado para o Número do Slide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pt-B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Elemento gráfico 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79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rtlCol="0" anchor="b"/>
          <a:lstStyle/>
          <a:p>
            <a:pPr rtl="0"/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pt-BR"/>
              <a:t>Conteúdo</a:t>
            </a:r>
          </a:p>
        </p:txBody>
      </p:sp>
      <p:sp>
        <p:nvSpPr>
          <p:cNvPr id="11" name="Espaço Reservado para Data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01/02/20XX</a:t>
            </a:r>
            <a:endParaRPr kumimoji="0" lang="pt-B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8" name="Espaço Reservado para Imagem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pt-BR" dirty="0"/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pt-BR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pt-BR" dirty="0"/>
          </a:p>
        </p:txBody>
      </p:sp>
      <p:sp>
        <p:nvSpPr>
          <p:cNvPr id="21" name="Espaço Reservado para Rodapé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DA APRESENTAÇÃO</a:t>
            </a:r>
          </a:p>
        </p:txBody>
      </p:sp>
      <p:sp>
        <p:nvSpPr>
          <p:cNvPr id="22" name="Espaço Reservado para o Número do Slide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pt-B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3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 rtlCol="0">
            <a:normAutofit/>
          </a:bodyPr>
          <a:lstStyle>
            <a:lvl1pPr algn="ctr">
              <a:defRPr sz="6000" b="1" spc="1500" baseline="0"/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 rtlCol="0">
            <a:normAutofit/>
          </a:bodyPr>
          <a:lstStyle>
            <a:lvl1pPr marL="0" algn="ctr">
              <a:buNone/>
              <a:defRPr sz="2400" b="0" spc="400" baseline="0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27" name="Espaço Reservado para Imagem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grpSp>
        <p:nvGrpSpPr>
          <p:cNvPr id="18" name="Gráfico 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Espaço Reservado para Data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01/02/20XX</a:t>
            </a:r>
            <a:endParaRPr kumimoji="0" lang="pt-B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7" name="Espaço Reservado para Rodapé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DA APRESENTAÇÃO</a:t>
            </a:r>
          </a:p>
        </p:txBody>
      </p:sp>
      <p:sp>
        <p:nvSpPr>
          <p:cNvPr id="24" name="Espaço Reservado para o Número do Slide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pt-B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0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ítulo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rtlCol="0" anchor="b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45" name="Espaço Reservado para Imagem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298" name="Espaço Reservado para Conteúdo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 rtlCol="0">
            <a:normAutofit/>
          </a:bodyPr>
          <a:lstStyle>
            <a:lvl1pPr>
              <a:buFontTx/>
              <a:buNone/>
              <a:defRPr sz="2400"/>
            </a:lvl1pPr>
          </a:lstStyle>
          <a:p>
            <a:pPr rtl="0">
              <a:lnSpc>
                <a:spcPct val="130000"/>
              </a:lnSpc>
            </a:pPr>
            <a:r>
              <a:rPr lang="pt-BR"/>
              <a:t>Clique para adicionar o texto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Elemento gráfico 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</p:grpSp>
        <p:grpSp>
          <p:nvGrpSpPr>
            <p:cNvPr id="264" name="Elemento gráfico 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</p:grpSp>
      </p:grpSp>
      <p:sp>
        <p:nvSpPr>
          <p:cNvPr id="299" name="Espaço Reservado para Data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300" name="Espaço Reservado para Rodapé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301" name="Espaço Reservado para o Número do Slide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348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rtlCol="0" anchor="b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pt-BR"/>
              <a:t>Clique para adicionar o texto</a:t>
            </a:r>
          </a:p>
        </p:txBody>
      </p:sp>
      <p:sp>
        <p:nvSpPr>
          <p:cNvPr id="368" name="Espaço Reservado para Imagem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369" name="Espaço Reservado para Imagem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385" name="Espaço Reservado para Data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386" name="Espaço Reservado para Rodapé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387" name="Espaço Reservado para o Número do Slide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5EA792F7-1D9E-4C7E-A103-E8EDFDC2691E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9" name="Elemento gráfico 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áfico 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áfico 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Elemento gráfico 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Elemento gráfico 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0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orma livre: Forma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ítulo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 rtlCol="0"/>
          <a:lstStyle>
            <a:lvl1pPr algn="ctr">
              <a:defRPr sz="6000" b="1" spc="1500" baseline="0"/>
            </a:lvl1pPr>
          </a:lstStyle>
          <a:p>
            <a:pPr rtl="0"/>
            <a:r>
              <a:rPr lang="pt-BR"/>
              <a:t>CLIQUE</a:t>
            </a:r>
            <a:br>
              <a:rPr lang="pt-BR" dirty="0"/>
            </a:br>
            <a:r>
              <a:rPr lang="pt-BR"/>
              <a:t>PARA ADICIONAR TÍTULO</a:t>
            </a:r>
          </a:p>
        </p:txBody>
      </p:sp>
      <p:sp>
        <p:nvSpPr>
          <p:cNvPr id="44" name="Subtítulo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 rtlCol="0"/>
          <a:lstStyle>
            <a:lvl1pPr algn="ctr">
              <a:buFontTx/>
              <a:buNone/>
              <a:defRPr sz="2400" spc="400" baseline="0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45" name="Gráfico 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áfico 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Espaço Reservado para Imagem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 rtlCol="0">
            <a:noAutofit/>
          </a:bodyPr>
          <a:lstStyle>
            <a:lvl1pPr algn="ctr">
              <a:buFontTx/>
              <a:buNone/>
              <a:defRPr/>
            </a:lvl1pPr>
          </a:lstStyle>
          <a:p>
            <a:pPr rtl="0"/>
            <a:r>
              <a:rPr lang="en-US"/>
              <a:t>Click icon to add picture</a:t>
            </a:r>
            <a:endParaRPr lang="pt-BR"/>
          </a:p>
        </p:txBody>
      </p:sp>
      <p:grpSp>
        <p:nvGrpSpPr>
          <p:cNvPr id="15" name="Gráfico 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upo 174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Elemento gráfico 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Título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0" name="Espaço Reservado para Data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01/02/20XX</a:t>
            </a:r>
            <a:endParaRPr kumimoji="0" lang="pt-B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1" name="Espaço Reservado para Rodapé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DA APRESENTAÇÃO</a:t>
            </a:r>
          </a:p>
        </p:txBody>
      </p:sp>
      <p:sp>
        <p:nvSpPr>
          <p:cNvPr id="192" name="Espaço Reservado para o Número do Slide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pt-B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Elemento gráfico 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1" name="Espaço Reservado para Data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01/02/20XX</a:t>
            </a:r>
            <a:endParaRPr kumimoji="0" lang="pt-B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2" name="Espaço Reservado para Rodapé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DA APRESENTAÇÃO</a:t>
            </a:r>
          </a:p>
        </p:txBody>
      </p:sp>
      <p:sp>
        <p:nvSpPr>
          <p:cNvPr id="33" name="Espaço Reservado para o Número do Slide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pt-B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rtlCol="0" anchor="ctr"/>
          <a:lstStyle>
            <a:lvl1pPr algn="ctr">
              <a:lnSpc>
                <a:spcPct val="100000"/>
              </a:lnSpc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6" name="Espaço Reservado para Texto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 rtlCol="0"/>
          <a:lstStyle>
            <a:lvl1pPr algn="ctr">
              <a:buFontTx/>
              <a:buNone/>
              <a:defRPr/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Espaço Reservado para Data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01/02/20XX</a:t>
            </a:r>
            <a:endParaRPr kumimoji="0" lang="pt-B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7" name="Espaço Reservado para Rodapé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DA APRESENTAÇÃO</a:t>
            </a:r>
          </a:p>
        </p:txBody>
      </p:sp>
      <p:grpSp>
        <p:nvGrpSpPr>
          <p:cNvPr id="28" name="Gráfico 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Espaço Reservado para o Número do Slide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pt-BR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5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ítulo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pt-BR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9C9F9430-37D6-4AED-B459-D6F6251D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Espaço Reservado para Data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01/02/20XX</a:t>
            </a:r>
            <a:endParaRPr kumimoji="0" lang="pt-B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2" name="Espaço Reservado para Rodapé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DA APRESENTAÇÃO</a:t>
            </a:r>
          </a:p>
        </p:txBody>
      </p:sp>
      <p:sp>
        <p:nvSpPr>
          <p:cNvPr id="63" name="Espaço Reservado para o Número do Slide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pt-B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11" name="Elemento gráfico 4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Elemento gráfico 4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ítulo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49" name="Espaço Reservado para Data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01/02/20XX</a:t>
            </a:r>
            <a:endParaRPr kumimoji="0" lang="pt-B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0" name="Espaço Reservado para Rodapé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DA APRESENTAÇÃO</a:t>
            </a:r>
          </a:p>
        </p:txBody>
      </p:sp>
      <p:sp>
        <p:nvSpPr>
          <p:cNvPr id="51" name="Espaço Reservado para o Número do Slide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pt-B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fld id="{5EA792F7-1D9E-4C7E-A103-E8EDFDC2691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28735-2637-EFFA-044F-645F785BB1C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73763" y="6703060"/>
            <a:ext cx="261937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600">
                <a:solidFill>
                  <a:srgbClr val="6264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40527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>
            <a:extLst>
              <a:ext uri="{FF2B5EF4-FFF2-40B4-BE49-F238E27FC236}">
                <a16:creationId xmlns:a16="http://schemas.microsoft.com/office/drawing/2014/main" id="{91CCC665-5288-803B-7794-A3B5C3411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1504055"/>
            <a:ext cx="2849014" cy="9063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SAC</a:t>
            </a:r>
          </a:p>
        </p:txBody>
      </p:sp>
      <p:sp>
        <p:nvSpPr>
          <p:cNvPr id="81" name="Subtítulo 80">
            <a:extLst>
              <a:ext uri="{FF2B5EF4-FFF2-40B4-BE49-F238E27FC236}">
                <a16:creationId xmlns:a16="http://schemas.microsoft.com/office/drawing/2014/main" id="{3F9E8A38-46A0-49FF-8F72-481E44F4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6332" y="2594611"/>
            <a:ext cx="4579668" cy="195079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SISTEMA AUTOMATIZADO</a:t>
            </a:r>
          </a:p>
          <a:p>
            <a:pPr rtl="0"/>
            <a:r>
              <a:rPr 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</a:p>
          <a:p>
            <a:pPr rtl="0"/>
            <a:r>
              <a:rPr 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COSTUREIRAS</a:t>
            </a:r>
          </a:p>
        </p:txBody>
      </p:sp>
      <p:pic>
        <p:nvPicPr>
          <p:cNvPr id="2056" name="Picture 8" descr="Download Sewing Needle Vector - Agulha De Costura Desenho Png - Full Size  PNG Image - PNGkit">
            <a:extLst>
              <a:ext uri="{FF2B5EF4-FFF2-40B4-BE49-F238E27FC236}">
                <a16:creationId xmlns:a16="http://schemas.microsoft.com/office/drawing/2014/main" id="{E0CE76F8-B7AA-DB38-F521-963DC5C9938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17857"/>
          <a:stretch>
            <a:fillRect/>
          </a:stretch>
        </p:blipFill>
        <p:spPr bwMode="auto">
          <a:xfrm>
            <a:off x="7285588" y="2309300"/>
            <a:ext cx="4207947" cy="420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13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209C3A7-31E6-4EE8-BF99-2440C094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0371" y="1799431"/>
            <a:ext cx="4748198" cy="2927350"/>
          </a:xfrm>
        </p:spPr>
        <p:txBody>
          <a:bodyPr rtlCol="0"/>
          <a:lstStyle/>
          <a:p>
            <a:pPr rtl="0"/>
            <a:r>
              <a:rPr lang="pt-BR" spc="600" dirty="0">
                <a:solidFill>
                  <a:schemeClr val="accent1">
                    <a:lumMod val="50000"/>
                  </a:schemeClr>
                </a:solidFill>
              </a:rPr>
              <a:t>OBRIGADO!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E85B58-3E33-4718-B21A-F723800F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lvl="0" rtl="0"/>
            <a:r>
              <a:rPr lang="pt-BR" noProof="0" dirty="0">
                <a:solidFill>
                  <a:schemeClr val="accent5">
                    <a:lumMod val="50000"/>
                  </a:schemeClr>
                </a:solidFill>
              </a:rPr>
              <a:t>SAC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F849C70-F913-4CB3-A901-69476783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F3450C42-9A0B-4425-92C2-70FCF7C45734}" type="slidenum">
              <a:rPr lang="pt-BR" noProof="0" smtClean="0"/>
              <a:pPr lvl="0" rtl="0"/>
              <a:t>10</a:t>
            </a:fld>
            <a:endParaRPr lang="pt-BR" noProof="0" dirty="0"/>
          </a:p>
        </p:txBody>
      </p:sp>
      <p:pic>
        <p:nvPicPr>
          <p:cNvPr id="3074" name="Picture 2" descr="Download Sewing Needle Vector - Agulha De Costura Desenho Png - Full Size  PNG Image - PNGkit">
            <a:extLst>
              <a:ext uri="{FF2B5EF4-FFF2-40B4-BE49-F238E27FC236}">
                <a16:creationId xmlns:a16="http://schemas.microsoft.com/office/drawing/2014/main" id="{EEF760E2-6BE2-9FAD-CFED-2FD417DE1CB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6" r="1354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06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882" y="665933"/>
            <a:ext cx="2947436" cy="853737"/>
          </a:xfrm>
        </p:spPr>
        <p:txBody>
          <a:bodyPr rtlCol="0" anchor="b">
            <a:normAutofit/>
          </a:bodyPr>
          <a:lstStyle/>
          <a:p>
            <a:pPr rtl="0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Introdução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E75E95A-A6B3-43C7-A552-1EAFCCA0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951" y="1622020"/>
            <a:ext cx="3863749" cy="4044463"/>
          </a:xfrm>
        </p:spPr>
        <p:txBody>
          <a:bodyPr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t-BR" b="0" i="0" dirty="0">
                <a:effectLst/>
              </a:rPr>
              <a:t>Este projeto visa a implementação de tecnologia de automação para auxiliar costureiras idosas que prestam serviços a igreja e pessoas físicas.  Adotando tambem o principo de </a:t>
            </a:r>
            <a:r>
              <a:rPr lang="pt-BR" dirty="0"/>
              <a:t>abordar desafios reais enfrentados por um grupo vulnerável da sociedade, ao mesmo tempo em que contribui para a realização dos Objetivos de Desenvolvimento Sustentável (ODS), promovendo um impacto positivo tanto a nível social quanto econômico.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C255D03-1F6E-D7DE-5955-D1839B2C62C8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989454" y="1329955"/>
            <a:ext cx="2099045" cy="209904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5717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SAC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5EA792F7-1D9E-4C7E-A103-E8EDFDC2691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</a:pPr>
              <a:t>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5C48970-7FA7-3F3E-B8D0-B9934FD3729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908" y="1329955"/>
            <a:ext cx="2099046" cy="209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BBB06A6-6C23-99DB-BE67-D109D3018A01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441" y="3429000"/>
            <a:ext cx="2099045" cy="209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5E21CAD1-9B2E-47AB-E76D-7AB990C58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454" y="3429000"/>
            <a:ext cx="2099045" cy="209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0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585A-B5B9-40F2-A604-181F9326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SAC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0CE773B-8D36-4868-AA55-1A326772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5EA792F7-1D9E-4C7E-A103-E8EDFDC2691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Elemento gráfico 4">
            <a:extLst>
              <a:ext uri="{FF2B5EF4-FFF2-40B4-BE49-F238E27FC236}">
                <a16:creationId xmlns:a16="http://schemas.microsoft.com/office/drawing/2014/main" id="{B3F06BA9-200A-4546-8C17-44B9F05FF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51479" y="1009453"/>
            <a:ext cx="3732892" cy="3632168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400A030-8E40-42C9-BA7A-C57F560E28B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1CB66D-59CC-42E6-9F71-86AA8F1A83E5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2CF368-1DA1-4155-A52E-1D7117691AE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CA8E35-7EDC-4B54-84C6-7439052862A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6E2D90-3377-475B-908D-8DEFA47683EF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6911BE-DDD3-49C2-8777-60297A15722D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515E5A-13FF-4F37-9082-C1584EE41A65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C90979-3DFC-45AC-8666-5039DC14B0B5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69B7C0-8434-4008-B429-35208DBDC7CB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C7D2AA-D66F-4FD5-BB00-10B56396B8A1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431D87-07CF-4EBC-97C6-C6BB01161057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DF15BC-97AC-4CEB-A3B4-6F400C38A32F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A02847-240E-4210-ABB0-6789739465D3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BA8C95-FDF6-96D2-76EE-0B242ED7519C}"/>
              </a:ext>
            </a:extLst>
          </p:cNvPr>
          <p:cNvSpPr txBox="1"/>
          <p:nvPr/>
        </p:nvSpPr>
        <p:spPr>
          <a:xfrm>
            <a:off x="7616092" y="2029842"/>
            <a:ext cx="3024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latin typeface="Source Sans Pro (Corpo)"/>
                <a:cs typeface="Arial" panose="020B0604020202020204" pitchFamily="34" charset="0"/>
              </a:rPr>
              <a:t>Melhorar as condições de trabalho elevando a produtividade e aprimorando a gestão do tempo das costureiras, permitindo que elas concertos com qualidade de maneira mais eficiente e efetiva.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AA370A4-E51B-301A-11B8-FAE68DAE1DA8}"/>
              </a:ext>
            </a:extLst>
          </p:cNvPr>
          <p:cNvSpPr/>
          <p:nvPr/>
        </p:nvSpPr>
        <p:spPr>
          <a:xfrm>
            <a:off x="1029613" y="5285367"/>
            <a:ext cx="1816457" cy="2841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DC4766B-48DD-26A8-C0B0-D31DA669701F}"/>
              </a:ext>
            </a:extLst>
          </p:cNvPr>
          <p:cNvSpPr txBox="1"/>
          <p:nvPr/>
        </p:nvSpPr>
        <p:spPr>
          <a:xfrm>
            <a:off x="7615350" y="1063877"/>
            <a:ext cx="3025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3394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8CD1624-12C6-45A2-BF83-5AC90136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880" y="525407"/>
            <a:ext cx="3299800" cy="822728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Justificativa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FC3670-CE6C-4149-800C-ED198FC2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002" y="1548104"/>
            <a:ext cx="4267201" cy="4408308"/>
          </a:xfrm>
        </p:spPr>
        <p:txBody>
          <a:bodyPr rtlCol="0">
            <a:normAutofit lnSpcReduction="10000"/>
          </a:bodyPr>
          <a:lstStyle/>
          <a:p>
            <a:pPr algn="ctr" rtl="0"/>
            <a:r>
              <a:rPr lang="pt-BR" sz="1800" dirty="0">
                <a:effectLst/>
                <a:latin typeface="Calibri" panose="020F0502020204030204" pitchFamily="34" charset="0"/>
              </a:rPr>
              <a:t>Favorecer costureiras de idade reconhecendo a importância de apoiar grupos vulneráveis da sociedade, como os idosos, que muitas vezes enfrentam desafios significativos no mercado de trabalho devido à idade e à falta de acesso a tecnologias modernas. Além disso, o setor de costura pode ser intensivo em mão de obra e muitas vezes exige habilidades específicas que podem ser difíceis de manter com o avanço da idade. Automatizar parte desse processo pode ajudar a tornar o trabalho mais acessível e mais produtivo.</a:t>
            </a:r>
            <a:endParaRPr lang="pt-BR" dirty="0"/>
          </a:p>
        </p:txBody>
      </p:sp>
      <p:sp>
        <p:nvSpPr>
          <p:cNvPr id="36" name="Espaço Reservado para Rodapé 35">
            <a:extLst>
              <a:ext uri="{FF2B5EF4-FFF2-40B4-BE49-F238E27FC236}">
                <a16:creationId xmlns:a16="http://schemas.microsoft.com/office/drawing/2014/main" id="{3318ABB8-FF08-4643-9329-BBBB6B2B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lvl="0" rtl="0"/>
            <a:r>
              <a:rPr lang="pt-BR" noProof="0" dirty="0">
                <a:solidFill>
                  <a:schemeClr val="accent5">
                    <a:lumMod val="50000"/>
                  </a:schemeClr>
                </a:solidFill>
              </a:rPr>
              <a:t>SaC</a:t>
            </a:r>
          </a:p>
        </p:txBody>
      </p:sp>
      <p:sp>
        <p:nvSpPr>
          <p:cNvPr id="37" name="Espaço Reservado para o Número do Slide 36">
            <a:extLst>
              <a:ext uri="{FF2B5EF4-FFF2-40B4-BE49-F238E27FC236}">
                <a16:creationId xmlns:a16="http://schemas.microsoft.com/office/drawing/2014/main" id="{B0573956-0AA9-4FDF-8CDA-AC7558A8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5EA792F7-1D9E-4C7E-A103-E8EDFDC2691E}" type="slidenum">
              <a:rPr lang="pt-BR" noProof="0" smtClean="0"/>
              <a:pPr lvl="0" rtl="0"/>
              <a:t>4</a:t>
            </a:fld>
            <a:endParaRPr lang="pt-BR" noProof="0" dirty="0"/>
          </a:p>
        </p:txBody>
      </p:sp>
      <p:grpSp>
        <p:nvGrpSpPr>
          <p:cNvPr id="38" name="Gráfico 185">
            <a:extLst>
              <a:ext uri="{FF2B5EF4-FFF2-40B4-BE49-F238E27FC236}">
                <a16:creationId xmlns:a16="http://schemas.microsoft.com/office/drawing/2014/main" id="{62ECD7B8-E70F-4597-823C-6C0A5EC4F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99333" y="5649598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F74CB819-B1E4-4C4C-ABCB-151970A9A0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7F2A7F6B-452F-4A76-87BA-468BA643B88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CB957824-0255-4243-A7A5-CE19287C250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4067041A-231A-4FC6-ABA0-1B5F8A7315B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24ACB53C-8728-49C6-A574-EFB0416BCD4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pic>
        <p:nvPicPr>
          <p:cNvPr id="1043" name="Picture 19" descr="Elemento de costura tesoura ilustração vetorial sobre o tema de tricô de  costura e feito à mão | Vetor Premium">
            <a:extLst>
              <a:ext uri="{FF2B5EF4-FFF2-40B4-BE49-F238E27FC236}">
                <a16:creationId xmlns:a16="http://schemas.microsoft.com/office/drawing/2014/main" id="{C1C4C1CA-63EF-6B8E-EB5E-837A903E5ED5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327">
            <a:off x="7101688" y="1019243"/>
            <a:ext cx="3873955" cy="387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91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2A6F79AD-65A8-C74F-6576-8851D84C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u="none" strike="noStrike" kern="1200" cap="all" spc="100" normalizeH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Source Sans Pro"/>
                <a:cs typeface="+mn-cs"/>
              </a:rPr>
              <a:t>SAC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F4EBAA73-B223-A562-F8B0-01CB68D1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pt-B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3" name="Picture 2" descr="A white and pink page with black text&#10;&#10;Description automatically generated">
            <a:extLst>
              <a:ext uri="{FF2B5EF4-FFF2-40B4-BE49-F238E27FC236}">
                <a16:creationId xmlns:a16="http://schemas.microsoft.com/office/drawing/2014/main" id="{1552AB32-062F-D6B3-F15E-2806181C8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69" y="1134428"/>
            <a:ext cx="9207062" cy="458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9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2A6F79AD-65A8-C74F-6576-8851D84C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u="none" strike="noStrike" kern="1200" cap="all" spc="100" normalizeH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Source Sans Pro"/>
                <a:cs typeface="+mn-cs"/>
              </a:rPr>
              <a:t>SAC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F4EBAA73-B223-A562-F8B0-01CB68D1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pt-B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4" name="Picture 3" descr="A screenshot of a website&#10;&#10;Description automatically generated">
            <a:extLst>
              <a:ext uri="{FF2B5EF4-FFF2-40B4-BE49-F238E27FC236}">
                <a16:creationId xmlns:a16="http://schemas.microsoft.com/office/drawing/2014/main" id="{B0C02B3B-E6CF-5C38-A981-B291E0485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855" y="1069427"/>
            <a:ext cx="9438290" cy="47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8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2A6F79AD-65A8-C74F-6576-8851D84C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u="none" strike="noStrike" kern="1200" cap="all" spc="100" normalizeH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Source Sans Pro"/>
                <a:cs typeface="+mn-cs"/>
              </a:rPr>
              <a:t>SAC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F4EBAA73-B223-A562-F8B0-01CB68D1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pt-B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6" name="Picture 5" descr="A screenshot of a login form&#10;&#10;Description automatically generated">
            <a:extLst>
              <a:ext uri="{FF2B5EF4-FFF2-40B4-BE49-F238E27FC236}">
                <a16:creationId xmlns:a16="http://schemas.microsoft.com/office/drawing/2014/main" id="{A8C6E3A6-1781-8EAD-C0DE-89773BDBE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58" y="1103586"/>
            <a:ext cx="9609083" cy="46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3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2A6F79AD-65A8-C74F-6576-8851D84C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u="none" strike="noStrike" kern="1200" cap="all" spc="100" normalizeH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Source Sans Pro"/>
                <a:cs typeface="+mn-cs"/>
              </a:rPr>
              <a:t>SAC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F4EBAA73-B223-A562-F8B0-01CB68D1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pt-B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D527B083-05FE-9969-9909-5ECD4EA4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45" y="1071563"/>
            <a:ext cx="9459310" cy="47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9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ítulo 32">
            <a:extLst>
              <a:ext uri="{FF2B5EF4-FFF2-40B4-BE49-F238E27FC236}">
                <a16:creationId xmlns:a16="http://schemas.microsoft.com/office/drawing/2014/main" id="{C0EEC988-4F7A-45B3-AE68-371F625C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6" y="457804"/>
            <a:ext cx="9745883" cy="1124949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Equipe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A52B9969-A8BC-44B0-9F1A-0124B7C8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lvl="0" rtl="0"/>
            <a:r>
              <a:rPr lang="pt-BR" noProof="0" dirty="0">
                <a:solidFill>
                  <a:schemeClr val="accent5">
                    <a:lumMod val="50000"/>
                  </a:schemeClr>
                </a:solidFill>
              </a:rPr>
              <a:t>SAC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37A986E4-75CF-42E9-9DD9-A12348A1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F3450C42-9A0B-4425-92C2-70FCF7C45734}" type="slidenum">
              <a:rPr lang="pt-BR" noProof="0" smtClean="0"/>
              <a:pPr lvl="0" rtl="0"/>
              <a:t>9</a:t>
            </a:fld>
            <a:endParaRPr lang="pt-BR" noProof="0" dirty="0"/>
          </a:p>
        </p:txBody>
      </p:sp>
      <p:graphicFrame>
        <p:nvGraphicFramePr>
          <p:cNvPr id="42" name="Espaço Reservado para Conteúdo 2" descr="Smart Art de Equipe">
            <a:extLst>
              <a:ext uri="{FF2B5EF4-FFF2-40B4-BE49-F238E27FC236}">
                <a16:creationId xmlns:a16="http://schemas.microsoft.com/office/drawing/2014/main" id="{B554DB1C-8A50-4A0D-AA83-C23E4B24D1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391538"/>
              </p:ext>
            </p:extLst>
          </p:nvPr>
        </p:nvGraphicFramePr>
        <p:xfrm>
          <a:off x="210151" y="1195456"/>
          <a:ext cx="11771696" cy="5263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B067154A-4A38-4676-9B00-A3DFA82F47D4}"/>
              </a:ext>
            </a:extLst>
          </p:cNvPr>
          <p:cNvSpPr/>
          <p:nvPr/>
        </p:nvSpPr>
        <p:spPr>
          <a:xfrm>
            <a:off x="5290429" y="3994779"/>
            <a:ext cx="1827199" cy="1795087"/>
          </a:xfrm>
          <a:prstGeom prst="ellipse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00" b="-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2482771"/>
              <a:satOff val="-3929"/>
              <a:lumOff val="-2352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7063F7-7C25-01A2-328C-37C4E20AAB34}"/>
              </a:ext>
            </a:extLst>
          </p:cNvPr>
          <p:cNvSpPr/>
          <p:nvPr/>
        </p:nvSpPr>
        <p:spPr>
          <a:xfrm>
            <a:off x="9068600" y="4042634"/>
            <a:ext cx="1827199" cy="1795087"/>
          </a:xfrm>
          <a:prstGeom prst="ellipse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2482771"/>
              <a:satOff val="-3929"/>
              <a:lumOff val="-2352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A80A87-746E-9912-D19A-1E0010CD1C8A}"/>
              </a:ext>
            </a:extLst>
          </p:cNvPr>
          <p:cNvGrpSpPr/>
          <p:nvPr/>
        </p:nvGrpSpPr>
        <p:grpSpPr>
          <a:xfrm>
            <a:off x="8681314" y="5910764"/>
            <a:ext cx="2601770" cy="607683"/>
            <a:chOff x="2528098" y="2546270"/>
            <a:chExt cx="2601770" cy="60768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8534E5-66BC-C6FB-65DE-92787B362A77}"/>
                </a:ext>
              </a:extLst>
            </p:cNvPr>
            <p:cNvSpPr/>
            <p:nvPr/>
          </p:nvSpPr>
          <p:spPr>
            <a:xfrm>
              <a:off x="2528098" y="2564487"/>
              <a:ext cx="2600709" cy="58946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C09407-DAA4-E584-251B-260B93B2B3C0}"/>
                </a:ext>
              </a:extLst>
            </p:cNvPr>
            <p:cNvSpPr txBox="1"/>
            <p:nvPr/>
          </p:nvSpPr>
          <p:spPr>
            <a:xfrm>
              <a:off x="2529159" y="2546270"/>
              <a:ext cx="2600709" cy="589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ctr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 spc="20">
                  <a:latin typeface="+mj-lt"/>
                </a:defRPr>
              </a:pPr>
              <a:r>
                <a:rPr lang="pt-BR" sz="1800" b="0" kern="1200" dirty="0">
                  <a:solidFill>
                    <a:schemeClr val="tx1"/>
                  </a:solidFill>
                </a:rPr>
                <a:t>Yan</a:t>
              </a:r>
              <a:br>
                <a:rPr lang="pt-BR" sz="1600" kern="1200" dirty="0">
                  <a:solidFill>
                    <a:schemeClr val="tx1"/>
                  </a:solidFill>
                </a:rPr>
              </a:br>
              <a:r>
                <a:rPr lang="pt-BR" sz="1600" kern="1200" dirty="0">
                  <a:solidFill>
                    <a:schemeClr val="tx1"/>
                  </a:solidFill>
                </a:rPr>
                <a:t>Front-End</a:t>
              </a:r>
              <a:endParaRPr lang="pt-BR" sz="1600" b="0" kern="120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7FB806-DD28-9352-9131-0AE4A6D81FE4}"/>
              </a:ext>
            </a:extLst>
          </p:cNvPr>
          <p:cNvGrpSpPr/>
          <p:nvPr/>
        </p:nvGrpSpPr>
        <p:grpSpPr>
          <a:xfrm>
            <a:off x="4795643" y="5849762"/>
            <a:ext cx="2600709" cy="589466"/>
            <a:chOff x="2528098" y="2564487"/>
            <a:chExt cx="2600709" cy="5894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980881-1C1C-8C92-F798-C45BE73E36AE}"/>
                </a:ext>
              </a:extLst>
            </p:cNvPr>
            <p:cNvSpPr/>
            <p:nvPr/>
          </p:nvSpPr>
          <p:spPr>
            <a:xfrm>
              <a:off x="2528098" y="2564487"/>
              <a:ext cx="2600709" cy="58946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7558DE-6CC2-87E8-0D61-D28BF543DD2B}"/>
                </a:ext>
              </a:extLst>
            </p:cNvPr>
            <p:cNvSpPr txBox="1"/>
            <p:nvPr/>
          </p:nvSpPr>
          <p:spPr>
            <a:xfrm>
              <a:off x="2528098" y="2564487"/>
              <a:ext cx="2600709" cy="589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ctr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 spc="20">
                  <a:latin typeface="+mj-lt"/>
                </a:defRPr>
              </a:pPr>
              <a:r>
                <a:rPr lang="pt-BR" sz="1800" b="0" kern="1200" dirty="0">
                  <a:solidFill>
                    <a:schemeClr val="tx1"/>
                  </a:solidFill>
                </a:rPr>
                <a:t>Manoela</a:t>
              </a:r>
              <a:br>
                <a:rPr lang="pt-BR" sz="1600" kern="1200" dirty="0">
                  <a:solidFill>
                    <a:schemeClr val="tx1"/>
                  </a:solidFill>
                </a:rPr>
              </a:br>
              <a:r>
                <a:rPr lang="pt-BR" sz="1600" kern="1200" dirty="0">
                  <a:solidFill>
                    <a:schemeClr val="tx1"/>
                  </a:solidFill>
                </a:rPr>
                <a:t>Facilitadora</a:t>
              </a:r>
              <a:endParaRPr lang="pt-BR" sz="1600" b="0" kern="1200" dirty="0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016775"/>
      </p:ext>
    </p:extLst>
  </p:cSld>
  <p:clrMapOvr>
    <a:masterClrMapping/>
  </p:clrMapOvr>
</p:sld>
</file>

<file path=ppt/theme/theme1.xml><?xml version="1.0" encoding="utf-8"?>
<a:theme xmlns:a="http://schemas.openxmlformats.org/drawingml/2006/main" name="1_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Custom 7">
      <a:majorFont>
        <a:latin typeface="Source Sans Pro 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761.tgt.Office_50300843_TF56398539_Win32_OJ112196124" id="{F6E3C4C4-36A2-4CED-AC56-F82B8E428559}" vid="{40D15269-B282-4F24-8D48-B903A229FA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9C5E83-33D9-4150-939F-50A6208AC3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com formas extravagantes</Template>
  <TotalTime>147</TotalTime>
  <Words>246</Words>
  <Application>Microsoft Office PowerPoint</Application>
  <PresentationFormat>Widescreen</PresentationFormat>
  <Paragraphs>48</Paragraphs>
  <Slides>10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Source Sans Pro</vt:lpstr>
      <vt:lpstr>Source Sans Pro </vt:lpstr>
      <vt:lpstr>Source Sans Pro (Corpo)</vt:lpstr>
      <vt:lpstr>1_FunkyShapesVTI</vt:lpstr>
      <vt:lpstr>SAC</vt:lpstr>
      <vt:lpstr>Introdução</vt:lpstr>
      <vt:lpstr>Apresentação do PowerPoint</vt:lpstr>
      <vt:lpstr>Justificativa</vt:lpstr>
      <vt:lpstr>Apresentação do PowerPoint</vt:lpstr>
      <vt:lpstr>Apresentação do PowerPoint</vt:lpstr>
      <vt:lpstr>Apresentação do PowerPoint</vt:lpstr>
      <vt:lpstr>Apresentação do PowerPoint</vt:lpstr>
      <vt:lpstr>Equipe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</dc:title>
  <dc:creator>BEATRIZ DIAS LOPES</dc:creator>
  <cp:lastModifiedBy>LETICIA BRITO FERREIRA</cp:lastModifiedBy>
  <cp:revision>3</cp:revision>
  <dcterms:created xsi:type="dcterms:W3CDTF">2024-04-11T22:42:24Z</dcterms:created>
  <dcterms:modified xsi:type="dcterms:W3CDTF">2024-04-12T22:04:07Z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57443d00-af18-408c-9335-47b5de3ec9b9_Enabled">
    <vt:lpwstr>true</vt:lpwstr>
  </property>
  <property fmtid="{D5CDD505-2E9C-101B-9397-08002B2CF9AE}" pid="4" name="MSIP_Label_57443d00-af18-408c-9335-47b5de3ec9b9_SetDate">
    <vt:lpwstr>2024-04-12T02:13:31Z</vt:lpwstr>
  </property>
  <property fmtid="{D5CDD505-2E9C-101B-9397-08002B2CF9AE}" pid="5" name="MSIP_Label_57443d00-af18-408c-9335-47b5de3ec9b9_Method">
    <vt:lpwstr>Privileged</vt:lpwstr>
  </property>
  <property fmtid="{D5CDD505-2E9C-101B-9397-08002B2CF9AE}" pid="6" name="MSIP_Label_57443d00-af18-408c-9335-47b5de3ec9b9_Name">
    <vt:lpwstr>General v2</vt:lpwstr>
  </property>
  <property fmtid="{D5CDD505-2E9C-101B-9397-08002B2CF9AE}" pid="7" name="MSIP_Label_57443d00-af18-408c-9335-47b5de3ec9b9_SiteId">
    <vt:lpwstr>6e51e1ad-c54b-4b39-b598-0ffe9ae68fef</vt:lpwstr>
  </property>
  <property fmtid="{D5CDD505-2E9C-101B-9397-08002B2CF9AE}" pid="8" name="MSIP_Label_57443d00-af18-408c-9335-47b5de3ec9b9_ActionId">
    <vt:lpwstr>26ca41cb-2db1-446b-a378-238bd964d9e8</vt:lpwstr>
  </property>
  <property fmtid="{D5CDD505-2E9C-101B-9397-08002B2CF9AE}" pid="9" name="MSIP_Label_57443d00-af18-408c-9335-47b5de3ec9b9_ContentBits">
    <vt:lpwstr>2</vt:lpwstr>
  </property>
  <property fmtid="{D5CDD505-2E9C-101B-9397-08002B2CF9AE}" pid="10" name="ClassificationContentMarkingFooterLocations">
    <vt:lpwstr>1_FunkyShapesVTI:8</vt:lpwstr>
  </property>
  <property fmtid="{D5CDD505-2E9C-101B-9397-08002B2CF9AE}" pid="11" name="ClassificationContentMarkingFooterText">
    <vt:lpwstr>General</vt:lpwstr>
  </property>
</Properties>
</file>