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M.SATHIYAPRAKASH-NANMUDHALVAN 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9C8954-DE4E-4EDD-AFFB-B24BCE1283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r="278"/>
          <a:stretch>
            <a:fillRect/>
          </a:stretch>
        </p:blipFill>
        <p:spPr>
          <a:xfrm>
            <a:off x="395536" y="0"/>
            <a:ext cx="8750736" cy="6853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4E177D-B8D7-46C7-934A-F994C7CEFB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r="1108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</TotalTime>
  <Words>4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sabari ganesan</cp:lastModifiedBy>
  <cp:revision>7</cp:revision>
  <dcterms:created xsi:type="dcterms:W3CDTF">2024-04-11T17:20:16Z</dcterms:created>
  <dcterms:modified xsi:type="dcterms:W3CDTF">2024-04-12T06:57:25Z</dcterms:modified>
</cp:coreProperties>
</file>