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56" r:id="rId3"/>
    <p:sldId id="262" r:id="rId4"/>
    <p:sldId id="258" r:id="rId5"/>
    <p:sldId id="260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4C3AE6E-9966-6924-5A75-3AFA7D39EDD4}" name="Sasikumar Jayapal" initials="SJ" userId="6e9ca588e072738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F797-D61D-4FFA-B15C-89720AD8F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0EFBE-7D50-42A5-A470-C80BEF938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87DD4-1614-4DA1-83D6-B761B053C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74DE7-AA06-4D1D-B4D8-82F28A92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852D-E4D5-46B2-911B-D162968F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73208-12C2-4ED9-8497-8893434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29164-0129-42DC-A31E-F2357C3B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52AB-A166-41FA-A5E6-65F63F09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FF5C-542E-42CF-A28E-E05F1968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FAB52-F88D-4D20-B064-28494CD17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1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A9EAD-4AE7-4682-B781-42D45DCB5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F702A-934E-4579-8242-0AFBD76889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BA39-1C41-4F24-A22F-0B7157F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F0697-BFD4-4DE5-935E-6D5A383C7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4B2B6-B2E2-4FFD-A363-44035B87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22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3770-B4C4-4397-A94C-3B5B054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C1947-4304-4AB2-921A-5A2119D29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8FE55-9F38-4EA9-BEB2-221940F2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79DE3-2191-4A99-A4C5-12951C93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6936A-E655-4325-B32A-ABDA9F87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9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A752-E796-4819-9569-9E18B278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55E-794A-45C4-9F12-3790EF357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4F3A-1EE9-4AAF-BC39-EA7BCB3D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67E32-081B-4BFE-A95E-A4DA6417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260E-4756-4D92-BBB9-E38733A8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2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63AC1-7516-45B0-B485-2C23F9D2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45FE-ABDD-4495-8759-23C113F4C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95873-18D3-4EA0-81D4-AB4DD382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B00DB-47BC-456A-BB89-36682128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51E41-FC3C-40AA-B22D-283439C8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EE5AE-B0E5-4A8A-8D6C-EE06DB56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5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3D6F2-0DCA-444E-B2D6-532BDD5E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D027-F2B9-46CE-B10B-DD4A60AC0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6EB09-CB57-4F0C-A941-BF9C4F27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9A3C3-D51D-493C-90E1-CA47D2CF4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CEAB8-130B-4C1F-AFB5-53F4359FA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93018-12F3-4AD7-811A-FAB0655D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A0DF5-7DE1-4A27-AD46-92626B005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A2BA3-94B8-4358-AD49-A3220861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8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296D-6059-49B3-A479-C18DF1B8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57367-BFE9-4004-9095-D7C5A84C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441C-0873-453B-A709-50D032FB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AA9D7-DA85-4622-857A-EA7A42AF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1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25C87-AA89-4F4A-BD9D-0C84ADA2E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9E350-EB63-47D3-84B2-748FA7D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00B52-9E53-4DEB-9037-1EBD3BCC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45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3808-D143-465B-8228-6DE27E88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DCEAB-1580-48B5-BA4E-E5E22D31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BBB7A-FAEE-420F-9DC4-5196094EF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43F86-E44F-4E2F-AFE0-9062B907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D15ED-00DB-4440-BAC9-439CDC3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E7571-5939-4766-A55C-5B57A32C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71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4AB7-6730-4D89-9619-4586269E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A06894-F889-4815-BD48-A5FD020D0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0E94-3D59-402A-A068-94F8627DF2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9E29A-D92A-499B-BCD7-D179E632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6C2E2-F243-4E96-B8FF-CA793524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D29F8-9125-4DF3-8964-E0FB854F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1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E77B3-8A6B-476D-B50C-B34783DB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2E401-F1B3-4E63-BF03-70E7EF08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6B263-2AAA-44C2-93D1-1E3D218BB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26EF-20C6-465C-87AC-C906D491A623}" type="datetimeFigureOut">
              <a:rPr lang="en-IN" smtClean="0"/>
              <a:t>16-04-2022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F4CA-6EBF-4ABF-A7A0-F879B18E1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6D3ED-D888-48F3-A0B4-4B522323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A63FE-76C7-41FA-9AF1-E45993626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3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natural_disasters_by_death_toll" TargetMode="External"/><Relationship Id="rId2" Type="http://schemas.openxmlformats.org/officeDocument/2006/relationships/hyperlink" Target="https://en.wikipedia.org/wiki/List_of_countries_by_natural_disaster_ris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ema.gov/api/open/v1/FemaWebDisasterDeclaratio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sgs/earthquake-database?select=database.csv" TargetMode="External"/><Relationship Id="rId2" Type="http://schemas.openxmlformats.org/officeDocument/2006/relationships/hyperlink" Target="https://www.kaggle.com/datasets/perkymaster/volca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D592-E4DB-457E-A3BE-6E4EFDBC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Natural Disaster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B16A-D7F8-4201-B4B4-7DDCDB439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Data Analytics Programming proposal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  </a:t>
            </a:r>
            <a:r>
              <a:rPr lang="en-IN" dirty="0" err="1"/>
              <a:t>Babita</a:t>
            </a:r>
            <a:r>
              <a:rPr lang="en-IN" dirty="0"/>
              <a:t> </a:t>
            </a:r>
            <a:r>
              <a:rPr lang="en-IN" dirty="0" err="1"/>
              <a:t>Chaini</a:t>
            </a:r>
            <a:r>
              <a:rPr lang="en-IN" dirty="0"/>
              <a:t>                                                                     </a:t>
            </a:r>
          </a:p>
          <a:p>
            <a:pPr marL="0" indent="0" algn="r">
              <a:buNone/>
            </a:pPr>
            <a:r>
              <a:rPr lang="en-IN" dirty="0"/>
              <a:t>                                                                       Sasikumar Jayapal</a:t>
            </a:r>
          </a:p>
          <a:p>
            <a:pPr marL="0" indent="0" algn="r">
              <a:buNone/>
            </a:pPr>
            <a:r>
              <a:rPr lang="en-IN" dirty="0"/>
              <a:t>                                                                  Sangeeta Kumari</a:t>
            </a:r>
          </a:p>
          <a:p>
            <a:pPr marL="0" indent="0" algn="r">
              <a:buNone/>
            </a:pPr>
            <a:r>
              <a:rPr lang="en-IN" dirty="0"/>
              <a:t>Sai Manoj </a:t>
            </a:r>
            <a:r>
              <a:rPr lang="en-IN" dirty="0" err="1"/>
              <a:t>Thirunahari</a:t>
            </a:r>
            <a:r>
              <a:rPr lang="en-IN" dirty="0"/>
              <a:t>  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7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0644-4B4A-4963-BE22-99AECDD1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6"/>
            <a:ext cx="9144000" cy="590550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8094C-B00E-4BC1-8CFD-850AF1E94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425" y="790575"/>
            <a:ext cx="11334749" cy="5772149"/>
          </a:xfrm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  </a:t>
            </a:r>
            <a:r>
              <a:rPr lang="en-IN" sz="1600" dirty="0" err="1"/>
              <a:t>Master_Disaster_Event</a:t>
            </a:r>
            <a:endParaRPr lang="en-IN" sz="1600" dirty="0"/>
          </a:p>
        </p:txBody>
      </p:sp>
      <p:pic>
        <p:nvPicPr>
          <p:cNvPr id="4" name="Picture 2" descr="Modern flat design of JSON file icon for web #457842320 - Larastock">
            <a:extLst>
              <a:ext uri="{FF2B5EF4-FFF2-40B4-BE49-F238E27FC236}">
                <a16:creationId xmlns:a16="http://schemas.microsoft.com/office/drawing/2014/main" id="{D4FCBB5B-189C-4E68-8AB1-CF2EF434E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48" y="3990174"/>
            <a:ext cx="1058242" cy="105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eb Icons - Download 400 Free Web icons here">
            <a:extLst>
              <a:ext uri="{FF2B5EF4-FFF2-40B4-BE49-F238E27FC236}">
                <a16:creationId xmlns:a16="http://schemas.microsoft.com/office/drawing/2014/main" id="{7839B504-89C8-4B3F-A34D-3376AC744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988538"/>
            <a:ext cx="889953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pi - Free computer icons">
            <a:extLst>
              <a:ext uri="{FF2B5EF4-FFF2-40B4-BE49-F238E27FC236}">
                <a16:creationId xmlns:a16="http://schemas.microsoft.com/office/drawing/2014/main" id="{0381667A-3DC6-407B-8485-5E3F3CA20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2585387"/>
            <a:ext cx="889953" cy="8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Download Csv File Icon | Surang Flat Style">
            <a:extLst>
              <a:ext uri="{FF2B5EF4-FFF2-40B4-BE49-F238E27FC236}">
                <a16:creationId xmlns:a16="http://schemas.microsoft.com/office/drawing/2014/main" id="{1EF8276C-4E4D-48CE-95FD-463413282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93" y="5468471"/>
            <a:ext cx="889952" cy="889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BF32B934-2AF6-4281-A5F7-45B9D616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106" y="988538"/>
            <a:ext cx="630869" cy="89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E8A6C3A0-6780-4CEA-9538-797F138C7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383" y="5379917"/>
            <a:ext cx="755334" cy="1067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What is MongoDB? The NoSQL database explained to you easily">
            <a:extLst>
              <a:ext uri="{FF2B5EF4-FFF2-40B4-BE49-F238E27FC236}">
                <a16:creationId xmlns:a16="http://schemas.microsoft.com/office/drawing/2014/main" id="{DBE782A4-EB53-4718-B0D7-89F828894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783" y="4083106"/>
            <a:ext cx="653806" cy="87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4CBB4624-8D06-41D8-BF62-D98F910B8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473" y="2498657"/>
            <a:ext cx="792134" cy="1119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7398FC-96A4-4450-9BEE-B13AFB68548D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026446" y="1433515"/>
            <a:ext cx="2095660" cy="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EAB80A-646C-4B2E-BB4F-D1F86A1CA826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110590" y="4519295"/>
            <a:ext cx="2009193" cy="1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196D5C-9A26-4D55-BB44-B0EFC9DFB7DB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026445" y="5913447"/>
            <a:ext cx="20639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6" descr="Merge File Icon - Download in Line Style">
            <a:extLst>
              <a:ext uri="{FF2B5EF4-FFF2-40B4-BE49-F238E27FC236}">
                <a16:creationId xmlns:a16="http://schemas.microsoft.com/office/drawing/2014/main" id="{2429378C-E441-45A0-BA91-E0E2CDFA8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326" y="4184230"/>
            <a:ext cx="775111" cy="775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0">
            <a:extLst>
              <a:ext uri="{FF2B5EF4-FFF2-40B4-BE49-F238E27FC236}">
                <a16:creationId xmlns:a16="http://schemas.microsoft.com/office/drawing/2014/main" id="{181EFA96-A540-4E4F-98B5-BFD4BDF28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240" y="2429561"/>
            <a:ext cx="889953" cy="125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26CD1A7-FEE2-404D-88C7-A508E23F7529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4752975" y="1434152"/>
            <a:ext cx="4219265" cy="1624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D3E53-E1C2-4D64-9FBD-DFD38186D2F6}"/>
              </a:ext>
            </a:extLst>
          </p:cNvPr>
          <p:cNvCxnSpPr/>
          <p:nvPr/>
        </p:nvCxnSpPr>
        <p:spPr>
          <a:xfrm>
            <a:off x="4773589" y="4519295"/>
            <a:ext cx="1737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3627FFF-6C9C-4C2A-B7D9-5335A8D19A55}"/>
              </a:ext>
            </a:extLst>
          </p:cNvPr>
          <p:cNvCxnSpPr>
            <a:stCxn id="9" idx="3"/>
          </p:cNvCxnSpPr>
          <p:nvPr/>
        </p:nvCxnSpPr>
        <p:spPr>
          <a:xfrm flipV="1">
            <a:off x="4845717" y="4519295"/>
            <a:ext cx="1665609" cy="13941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5DC780-1AB3-4776-AB8F-4172DFE8E6FE}"/>
              </a:ext>
            </a:extLst>
          </p:cNvPr>
          <p:cNvCxnSpPr>
            <a:stCxn id="6" idx="3"/>
          </p:cNvCxnSpPr>
          <p:nvPr/>
        </p:nvCxnSpPr>
        <p:spPr>
          <a:xfrm flipV="1">
            <a:off x="2026446" y="3030363"/>
            <a:ext cx="2015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4D86FD0-89D6-4C8F-8341-4121D9AE4BDB}"/>
              </a:ext>
            </a:extLst>
          </p:cNvPr>
          <p:cNvCxnSpPr>
            <a:stCxn id="11" idx="3"/>
          </p:cNvCxnSpPr>
          <p:nvPr/>
        </p:nvCxnSpPr>
        <p:spPr>
          <a:xfrm>
            <a:off x="4833607" y="3058180"/>
            <a:ext cx="1677719" cy="1461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1D64830-96B0-4B92-8C5E-AEA72D44EAC3}"/>
              </a:ext>
            </a:extLst>
          </p:cNvPr>
          <p:cNvCxnSpPr/>
          <p:nvPr/>
        </p:nvCxnSpPr>
        <p:spPr>
          <a:xfrm flipV="1">
            <a:off x="6862607" y="2943225"/>
            <a:ext cx="0" cy="124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AF64CDB-A87A-4B1E-988D-A2EF347A092F}"/>
              </a:ext>
            </a:extLst>
          </p:cNvPr>
          <p:cNvSpPr txBox="1"/>
          <p:nvPr/>
        </p:nvSpPr>
        <p:spPr>
          <a:xfrm>
            <a:off x="391360" y="331202"/>
            <a:ext cx="238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Death toll by disaster/Risk countries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51DDF8-4543-4BB6-9BA8-7B55705B5559}"/>
              </a:ext>
            </a:extLst>
          </p:cNvPr>
          <p:cNvSpPr txBox="1"/>
          <p:nvPr/>
        </p:nvSpPr>
        <p:spPr>
          <a:xfrm>
            <a:off x="462493" y="2267759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US Disaster data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254B44-3EE8-4F83-B165-D16162F0EA61}"/>
              </a:ext>
            </a:extLst>
          </p:cNvPr>
          <p:cNvSpPr txBox="1"/>
          <p:nvPr/>
        </p:nvSpPr>
        <p:spPr>
          <a:xfrm>
            <a:off x="762012" y="3649028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volcano data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D65D98-369D-4B45-A097-EC162558B6AA}"/>
              </a:ext>
            </a:extLst>
          </p:cNvPr>
          <p:cNvSpPr txBox="1"/>
          <p:nvPr/>
        </p:nvSpPr>
        <p:spPr>
          <a:xfrm>
            <a:off x="836327" y="5099138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Earthquake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2924DF-B007-4CA0-8A18-10B9DBB02BF6}"/>
              </a:ext>
            </a:extLst>
          </p:cNvPr>
          <p:cNvSpPr txBox="1"/>
          <p:nvPr/>
        </p:nvSpPr>
        <p:spPr>
          <a:xfrm>
            <a:off x="3434517" y="756309"/>
            <a:ext cx="385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Risk countries/death toll by disaster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F275879-7224-4698-9E78-8A977A35D52F}"/>
              </a:ext>
            </a:extLst>
          </p:cNvPr>
          <p:cNvSpPr txBox="1"/>
          <p:nvPr/>
        </p:nvSpPr>
        <p:spPr>
          <a:xfrm>
            <a:off x="3411943" y="2188720"/>
            <a:ext cx="22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US_Disaster_Event</a:t>
            </a:r>
            <a:endParaRPr lang="en-IN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D94D32C-A554-4817-ACD2-21C014EFF843}"/>
              </a:ext>
            </a:extLst>
          </p:cNvPr>
          <p:cNvSpPr txBox="1"/>
          <p:nvPr/>
        </p:nvSpPr>
        <p:spPr>
          <a:xfrm>
            <a:off x="3478924" y="3720661"/>
            <a:ext cx="217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US_Volcano_Event</a:t>
            </a:r>
            <a:endParaRPr lang="en-IN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083B81-DF18-48FB-A305-4323159958A5}"/>
              </a:ext>
            </a:extLst>
          </p:cNvPr>
          <p:cNvSpPr txBox="1"/>
          <p:nvPr/>
        </p:nvSpPr>
        <p:spPr>
          <a:xfrm>
            <a:off x="3285074" y="4997110"/>
            <a:ext cx="2237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</a:t>
            </a:r>
            <a:r>
              <a:rPr lang="en-IN" dirty="0" err="1"/>
              <a:t>US_Earthquake_Event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05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38BF1-584D-40EE-B9A8-2A541E7F0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8A1F1A-0C0F-4614-B92C-EB46C60AB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680" y="1675227"/>
            <a:ext cx="10373360" cy="4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6AE9-360E-4D68-B4B4-463C0347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435"/>
          </a:xfrm>
        </p:spPr>
        <p:txBody>
          <a:bodyPr>
            <a:normAutofit fontScale="90000"/>
          </a:bodyPr>
          <a:lstStyle/>
          <a:p>
            <a:r>
              <a:rPr lang="en-IN" dirty="0"/>
              <a:t>Death toll by Disaster/severity perdition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6B7E-A59F-4310-980D-7CDE41372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en-IN" dirty="0"/>
              <a:t>Data Sets:</a:t>
            </a:r>
          </a:p>
          <a:p>
            <a:r>
              <a:rPr lang="en-IN" sz="1800" dirty="0">
                <a:hlinkClick r:id="rId2"/>
              </a:rPr>
              <a:t>https://en.wikipedia.org/wiki/List_of_countries_by_natural_disaster_risk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https://en.wikipedia.org/wiki/List_of_natural_disasters_by_death_toll</a:t>
            </a:r>
            <a:endParaRPr lang="en-IN" sz="1800" dirty="0"/>
          </a:p>
          <a:p>
            <a:r>
              <a:rPr lang="en-IN" dirty="0"/>
              <a:t>Data Extraction method:</a:t>
            </a:r>
          </a:p>
          <a:p>
            <a:r>
              <a:rPr lang="en-IN" sz="1800" dirty="0"/>
              <a:t>Web Scraping </a:t>
            </a:r>
          </a:p>
          <a:p>
            <a:r>
              <a:rPr lang="en-IN" dirty="0"/>
              <a:t>Research questions:</a:t>
            </a:r>
          </a:p>
          <a:p>
            <a:r>
              <a:rPr lang="en-IN" sz="1800" dirty="0"/>
              <a:t>Demonstrate the death tolls of each country by disaster.</a:t>
            </a:r>
          </a:p>
          <a:p>
            <a:r>
              <a:rPr lang="en-IN" sz="1800" dirty="0"/>
              <a:t>Predicting the risk countries by risk rate of the previous years.</a:t>
            </a:r>
          </a:p>
          <a:p>
            <a:r>
              <a:rPr lang="en-IN" dirty="0"/>
              <a:t>Tables Used:</a:t>
            </a:r>
          </a:p>
          <a:p>
            <a:r>
              <a:rPr lang="en-IN" sz="1800" dirty="0" err="1"/>
              <a:t>US_Disaster_Events</a:t>
            </a:r>
            <a:endParaRPr lang="en-IN" sz="1800" dirty="0"/>
          </a:p>
          <a:p>
            <a:r>
              <a:rPr lang="en-IN" sz="1800" dirty="0" err="1"/>
              <a:t>Risk_Countries</a:t>
            </a:r>
            <a:endParaRPr lang="en-IN" sz="1800" dirty="0"/>
          </a:p>
          <a:p>
            <a:r>
              <a:rPr lang="en-IN" sz="1800" dirty="0" err="1"/>
              <a:t>Death_Toll_by_DisandCountries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310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544D-935B-4FAF-8889-5340B989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Disaster risk prediction in the US states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F2E1-3337-4828-B7EA-2B2E54C45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Data Sets:</a:t>
            </a:r>
          </a:p>
          <a:p>
            <a:r>
              <a:rPr lang="en-IN" sz="2800" dirty="0">
                <a:hlinkClick r:id="rId2"/>
              </a:rPr>
              <a:t>https://www.fema.gov/api/open/v1/FemaWebDisasterDeclarations</a:t>
            </a:r>
            <a:endParaRPr lang="en-IN" sz="2800" dirty="0"/>
          </a:p>
          <a:p>
            <a:r>
              <a:rPr lang="en-IN" dirty="0"/>
              <a:t>Data Extraction method:</a:t>
            </a:r>
          </a:p>
          <a:p>
            <a:r>
              <a:rPr lang="en-IN" sz="1900" dirty="0"/>
              <a:t>API</a:t>
            </a:r>
          </a:p>
          <a:p>
            <a:pPr marL="0" indent="0">
              <a:buNone/>
            </a:pPr>
            <a:r>
              <a:rPr lang="en-IN" dirty="0"/>
              <a:t>Research questions:</a:t>
            </a:r>
          </a:p>
          <a:p>
            <a:r>
              <a:rPr lang="en-IN" sz="1900" dirty="0"/>
              <a:t>To find the states in US with maximum disaster risk by analysing the occurrence of disasters over the course of time.</a:t>
            </a:r>
          </a:p>
          <a:p>
            <a:r>
              <a:rPr lang="en-IN" sz="1900" dirty="0"/>
              <a:t>To determine whether individual assistance or housing assistance was provided or not during the disaster.</a:t>
            </a:r>
          </a:p>
          <a:p>
            <a:pPr marL="0" indent="0">
              <a:buNone/>
            </a:pPr>
            <a:r>
              <a:rPr lang="en-IN" dirty="0"/>
              <a:t>Tables Used:</a:t>
            </a:r>
          </a:p>
          <a:p>
            <a:r>
              <a:rPr lang="en-IN" sz="1800" dirty="0" err="1"/>
              <a:t>US_Disaster_Events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57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3099-B875-47C1-8AC4-6A111832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7284-CF8D-4B29-A735-185B8567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Dataset: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2800" dirty="0"/>
              <a:t>1.    </a:t>
            </a:r>
            <a:r>
              <a:rPr lang="en-IN" sz="2800" dirty="0">
                <a:hlinkClick r:id="rId2"/>
              </a:rPr>
              <a:t>https://www.Kaggle.com/datasets/perkymaster/volcano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 2.    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  <a:hlinkClick r:id="rId3" tooltip="https://www.kaggle.com/datasets/usgs/earthquake-database?select=database.csv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https://www.kaggle.com/datasets/usgs/earthquake-database?select=database.csv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IN" sz="2800" b="1" dirty="0"/>
              <a:t>Research Questions:</a:t>
            </a:r>
            <a:r>
              <a:rPr lang="en-IN" sz="2800" dirty="0"/>
              <a:t> </a:t>
            </a:r>
          </a:p>
          <a:p>
            <a:pPr marL="0" indent="0">
              <a:buNone/>
            </a:pPr>
            <a:r>
              <a:rPr lang="en-IN" sz="2800" dirty="0"/>
              <a:t>  1. Demonstrating the death troll and total economic damage caused due to volcano disaster.</a:t>
            </a:r>
          </a:p>
          <a:p>
            <a:pPr marL="0" indent="0">
              <a:buNone/>
            </a:pPr>
            <a:r>
              <a:rPr lang="en-IN" sz="2800" dirty="0"/>
              <a:t>  2. For earthquake dataset, will be discovering through magnitude impact of earthquake how much area being impacted in KM and getting the location details with time and year wise. </a:t>
            </a:r>
          </a:p>
          <a:p>
            <a:pPr marL="0" indent="0">
              <a:buNone/>
            </a:pPr>
            <a:r>
              <a:rPr lang="en-IN" sz="2800" b="1" dirty="0"/>
              <a:t>Table Used:</a:t>
            </a:r>
          </a:p>
          <a:p>
            <a:pPr marL="0" indent="0">
              <a:buNone/>
            </a:pPr>
            <a:r>
              <a:rPr lang="en-IN" sz="2800" dirty="0" err="1"/>
              <a:t>Disaster_Earthquake_Event</a:t>
            </a:r>
            <a:endParaRPr lang="en-IN" sz="2800" dirty="0"/>
          </a:p>
          <a:p>
            <a:pPr marL="0" indent="0">
              <a:buNone/>
            </a:pPr>
            <a:r>
              <a:rPr lang="en-IN" sz="2800" dirty="0" err="1"/>
              <a:t>Disaster_Valcano_Event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829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BD6D-E3EA-4F33-BDEE-4B9E6260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94E-73E0-4167-AC97-D7B2CEE6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top 10 countries that are less chance of disasters</a:t>
            </a:r>
          </a:p>
          <a:p>
            <a:r>
              <a:rPr lang="en-IN" dirty="0"/>
              <a:t>To determine top 10 countries that are high chance of disasters</a:t>
            </a:r>
          </a:p>
          <a:p>
            <a:r>
              <a:rPr lang="en-IN" dirty="0"/>
              <a:t>To show the course of disaster of the countries in the high </a:t>
            </a:r>
            <a:r>
              <a:rPr lang="en-IN"/>
              <a:t>risk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075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F711-AEB1-4D32-9E0E-FB3E92A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415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52A3-1FA0-4773-A634-0A43282FD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7B2FB0-0269-4D9D-B95A-724C02ABA7A3}"/>
              </a:ext>
            </a:extLst>
          </p:cNvPr>
          <p:cNvSpPr/>
          <p:nvPr/>
        </p:nvSpPr>
        <p:spPr>
          <a:xfrm>
            <a:off x="2000250" y="1605121"/>
            <a:ext cx="1238250" cy="769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Remove unwanted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FDBF8C-9937-45A9-A1F4-61BD845E2D80}"/>
              </a:ext>
            </a:extLst>
          </p:cNvPr>
          <p:cNvSpPr/>
          <p:nvPr/>
        </p:nvSpPr>
        <p:spPr>
          <a:xfrm>
            <a:off x="3238500" y="2469991"/>
            <a:ext cx="1538605" cy="601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Fixing missing values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C7778B-32B4-40CE-92E2-40CE4C3366AF}"/>
              </a:ext>
            </a:extLst>
          </p:cNvPr>
          <p:cNvSpPr/>
          <p:nvPr/>
        </p:nvSpPr>
        <p:spPr>
          <a:xfrm>
            <a:off x="4777105" y="3167221"/>
            <a:ext cx="1282700" cy="618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Encoding features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572ED2-D2B5-4587-8076-61F286F072F1}"/>
              </a:ext>
            </a:extLst>
          </p:cNvPr>
          <p:cNvSpPr/>
          <p:nvPr/>
        </p:nvSpPr>
        <p:spPr>
          <a:xfrm>
            <a:off x="6059805" y="3881280"/>
            <a:ext cx="1214755" cy="588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Exploring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219888-C618-4203-9EAA-263CE1DF2781}"/>
              </a:ext>
            </a:extLst>
          </p:cNvPr>
          <p:cNvSpPr/>
          <p:nvPr/>
        </p:nvSpPr>
        <p:spPr>
          <a:xfrm>
            <a:off x="7274560" y="4635260"/>
            <a:ext cx="1296670" cy="61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Feature selection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480463E-9678-4A5F-B77A-36371907F904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 rot="16200000" flipH="1">
            <a:off x="2730817" y="2263298"/>
            <a:ext cx="396240" cy="619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785001A-A17F-4016-8339-3E92140E017E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5544463" y="3660022"/>
            <a:ext cx="389335" cy="6413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7E46C26-38CB-4011-A0DF-F23B4F75D2CF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6733026" y="4403605"/>
            <a:ext cx="475691" cy="6073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1AFD0BA-F781-48A0-BC53-C19A0C1FC24F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4190127" y="2889647"/>
            <a:ext cx="404655" cy="769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04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410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Natural Disaster</vt:lpstr>
      <vt:lpstr>Design Architecture</vt:lpstr>
      <vt:lpstr>Data Model</vt:lpstr>
      <vt:lpstr>Death toll by Disaster/severity perdition</vt:lpstr>
      <vt:lpstr>Disaster risk prediction in the US states 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Architecture</dc:title>
  <dc:creator>Sasikumar Jayapal</dc:creator>
  <cp:lastModifiedBy>Sasikumar Jayapal</cp:lastModifiedBy>
  <cp:revision>15</cp:revision>
  <dcterms:created xsi:type="dcterms:W3CDTF">2022-04-12T07:38:47Z</dcterms:created>
  <dcterms:modified xsi:type="dcterms:W3CDTF">2022-04-16T20:22:08Z</dcterms:modified>
</cp:coreProperties>
</file>