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95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91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89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85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182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380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576" algn="l" defTabSz="45719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F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75-C4DF-4A9F-8237-18E3AACB6969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29-9DFC-4677-B8E5-B7B9CDDEA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8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75-C4DF-4A9F-8237-18E3AACB6969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29-9DFC-4677-B8E5-B7B9CDDEA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63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3"/>
            <a:ext cx="2628900" cy="58118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3"/>
            <a:ext cx="7734300" cy="58118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75-C4DF-4A9F-8237-18E3AACB6969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29-9DFC-4677-B8E5-B7B9CDDEA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78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75-C4DF-4A9F-8237-18E3AACB6969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29-9DFC-4677-B8E5-B7B9CDDEA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8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75-C4DF-4A9F-8237-18E3AACB6969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29-9DFC-4677-B8E5-B7B9CDDEA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5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4351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75-C4DF-4A9F-8237-18E3AACB6969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29-9DFC-4677-B8E5-B7B9CDDEA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72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3"/>
            <a:ext cx="10515600" cy="13255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6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6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75-C4DF-4A9F-8237-18E3AACB6969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29-9DFC-4677-B8E5-B7B9CDDEA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56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75-C4DF-4A9F-8237-18E3AACB6969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29-9DFC-4677-B8E5-B7B9CDDEA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19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75-C4DF-4A9F-8237-18E3AACB6969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29-9DFC-4677-B8E5-B7B9CDDEA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41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75-C4DF-4A9F-8237-18E3AACB6969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29-9DFC-4677-B8E5-B7B9CDDEA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603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29A75-C4DF-4A9F-8237-18E3AACB6969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BC29-9DFC-4677-B8E5-B7B9CDDEA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5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7"/>
            <a:ext cx="105156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9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29A75-C4DF-4A9F-8237-18E3AACB6969}" type="datetimeFigureOut">
              <a:rPr lang="en-IN" smtClean="0"/>
              <a:t>20-04-2022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9"/>
            <a:ext cx="41148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9"/>
            <a:ext cx="2743200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BBC29-9DFC-4677-B8E5-B7B9CDDEAC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69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697D1-3EA7-46C3-832D-A106F62C7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8210"/>
            <a:ext cx="9144000" cy="25908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AACA8B-9E34-45E5-94DE-381F48BFB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68730"/>
            <a:ext cx="9144000" cy="456438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9B45BD0-B2C5-49A1-87B0-4FA441E1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79" y="2794875"/>
            <a:ext cx="716514" cy="75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ownload Csv File Icon | Surang Flat Style">
            <a:extLst>
              <a:ext uri="{FF2B5EF4-FFF2-40B4-BE49-F238E27FC236}">
                <a16:creationId xmlns:a16="http://schemas.microsoft.com/office/drawing/2014/main" id="{8DBB7931-1FEA-4A82-8A33-45D365116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505" y="4888112"/>
            <a:ext cx="667464" cy="66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Web Icons - Download 400 Free Web icons here">
            <a:extLst>
              <a:ext uri="{FF2B5EF4-FFF2-40B4-BE49-F238E27FC236}">
                <a16:creationId xmlns:a16="http://schemas.microsoft.com/office/drawing/2014/main" id="{2A08E421-324E-498E-83DF-45BA80237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506" y="1837136"/>
            <a:ext cx="667465" cy="6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odern flat design of JSON file icon for web #457842320 - Larastock">
            <a:extLst>
              <a:ext uri="{FF2B5EF4-FFF2-40B4-BE49-F238E27FC236}">
                <a16:creationId xmlns:a16="http://schemas.microsoft.com/office/drawing/2014/main" id="{C52595BF-3AFD-4D99-B4B2-2021F54E2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395" y="3769402"/>
            <a:ext cx="793682" cy="79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5361E-B6D2-499D-94B8-E145B2D40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9158" y="1777961"/>
            <a:ext cx="1171575" cy="78581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C5FF3F-7262-42DC-B142-F0501317A7F5}"/>
              </a:ext>
            </a:extLst>
          </p:cNvPr>
          <p:cNvSpPr/>
          <p:nvPr/>
        </p:nvSpPr>
        <p:spPr>
          <a:xfrm>
            <a:off x="3200400" y="3319345"/>
            <a:ext cx="1341120" cy="79368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0F64D0E-1E09-48E6-AA4A-29B1631E5C26}"/>
              </a:ext>
            </a:extLst>
          </p:cNvPr>
          <p:cNvSpPr/>
          <p:nvPr/>
        </p:nvSpPr>
        <p:spPr>
          <a:xfrm>
            <a:off x="4541519" y="2640330"/>
            <a:ext cx="3108962" cy="2270760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73F06066-EF74-42AA-B47B-6510BF8F9C12}"/>
              </a:ext>
            </a:extLst>
          </p:cNvPr>
          <p:cNvSpPr/>
          <p:nvPr/>
        </p:nvSpPr>
        <p:spPr>
          <a:xfrm>
            <a:off x="4662726" y="2978944"/>
            <a:ext cx="686517" cy="450056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F9680D5B-1289-4929-88B0-2998DEAA1824}"/>
              </a:ext>
            </a:extLst>
          </p:cNvPr>
          <p:cNvSpPr/>
          <p:nvPr/>
        </p:nvSpPr>
        <p:spPr>
          <a:xfrm>
            <a:off x="4749864" y="3198227"/>
            <a:ext cx="686517" cy="450056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A5FD1328-2ECD-46C2-834D-45805402FE5F}"/>
              </a:ext>
            </a:extLst>
          </p:cNvPr>
          <p:cNvSpPr/>
          <p:nvPr/>
        </p:nvSpPr>
        <p:spPr>
          <a:xfrm>
            <a:off x="4645694" y="3572412"/>
            <a:ext cx="686517" cy="450056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08AE0F88-6FD2-4BA6-ABFC-621DDAA6ED3E}"/>
              </a:ext>
            </a:extLst>
          </p:cNvPr>
          <p:cNvSpPr/>
          <p:nvPr/>
        </p:nvSpPr>
        <p:spPr>
          <a:xfrm>
            <a:off x="4860846" y="3757970"/>
            <a:ext cx="686517" cy="450056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>
              <a:solidFill>
                <a:srgbClr val="92D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55DC1A-EE0B-4601-94DC-F3C638B39FEF}"/>
              </a:ext>
            </a:extLst>
          </p:cNvPr>
          <p:cNvSpPr txBox="1"/>
          <p:nvPr/>
        </p:nvSpPr>
        <p:spPr>
          <a:xfrm>
            <a:off x="4668552" y="4234115"/>
            <a:ext cx="88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HDFS &amp; MongoDB</a:t>
            </a:r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B9F1C138-0F00-4C30-BCDB-CA393FEB9346}"/>
              </a:ext>
            </a:extLst>
          </p:cNvPr>
          <p:cNvSpPr/>
          <p:nvPr/>
        </p:nvSpPr>
        <p:spPr>
          <a:xfrm>
            <a:off x="6515103" y="3020854"/>
            <a:ext cx="884637" cy="1303020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E3CF903-ABC3-439F-A8B4-D8F754C985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6784" y="3769405"/>
            <a:ext cx="807008" cy="29210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5841C9-66EF-4798-9768-17E5A4C68319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5553190" y="3672364"/>
            <a:ext cx="961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0" name="Picture 16">
            <a:extLst>
              <a:ext uri="{FF2B5EF4-FFF2-40B4-BE49-F238E27FC236}">
                <a16:creationId xmlns:a16="http://schemas.microsoft.com/office/drawing/2014/main" id="{45742680-7666-4E45-9E3F-8C69FB7EC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958" y="3110643"/>
            <a:ext cx="491923" cy="49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3383FA5-0C9E-4EF3-ABAF-398D9F87F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221" y="3797440"/>
            <a:ext cx="908000" cy="9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be 27">
            <a:extLst>
              <a:ext uri="{FF2B5EF4-FFF2-40B4-BE49-F238E27FC236}">
                <a16:creationId xmlns:a16="http://schemas.microsoft.com/office/drawing/2014/main" id="{C8D109FF-6A9F-4BF5-94DA-278D292883E8}"/>
              </a:ext>
            </a:extLst>
          </p:cNvPr>
          <p:cNvSpPr/>
          <p:nvPr/>
        </p:nvSpPr>
        <p:spPr>
          <a:xfrm>
            <a:off x="8469990" y="2427924"/>
            <a:ext cx="1043223" cy="1046321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25" dirty="0">
                <a:solidFill>
                  <a:schemeClr val="tx1"/>
                </a:solidFill>
              </a:rPr>
              <a:t>Data mining models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D452BF-9FF8-498D-B6C0-5575D3D9AB31}"/>
              </a:ext>
            </a:extLst>
          </p:cNvPr>
          <p:cNvCxnSpPr/>
          <p:nvPr/>
        </p:nvCxnSpPr>
        <p:spPr>
          <a:xfrm>
            <a:off x="7399740" y="3672364"/>
            <a:ext cx="9594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14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320A4C-BFED-451E-9C19-6B9CDAE9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4922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B5AB2-9299-4BEF-8F72-91B1EFF53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351"/>
            <a:ext cx="10515600" cy="566261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94648092-843C-41D7-B4B4-B9F0F47D048F}"/>
              </a:ext>
            </a:extLst>
          </p:cNvPr>
          <p:cNvSpPr/>
          <p:nvPr/>
        </p:nvSpPr>
        <p:spPr>
          <a:xfrm>
            <a:off x="1323975" y="3102769"/>
            <a:ext cx="1209675" cy="48577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ABAB2B-97F5-420B-B503-3AEEBD859A14}"/>
              </a:ext>
            </a:extLst>
          </p:cNvPr>
          <p:cNvSpPr/>
          <p:nvPr/>
        </p:nvSpPr>
        <p:spPr>
          <a:xfrm>
            <a:off x="3057525" y="3102769"/>
            <a:ext cx="1619250" cy="48577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Scraping data from web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DD298A-9E03-4801-A2CA-613EDA34B853}"/>
              </a:ext>
            </a:extLst>
          </p:cNvPr>
          <p:cNvSpPr/>
          <p:nvPr/>
        </p:nvSpPr>
        <p:spPr>
          <a:xfrm>
            <a:off x="5200650" y="3102769"/>
            <a:ext cx="2247900" cy="48577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Load semi structured data in </a:t>
            </a:r>
            <a:r>
              <a:rPr lang="en-IN" dirty="0" err="1">
                <a:solidFill>
                  <a:schemeClr val="tx1"/>
                </a:solidFill>
              </a:rPr>
              <a:t>MongoDb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5C123E-9EEF-488A-ADAC-A5E128D9D6CC}"/>
              </a:ext>
            </a:extLst>
          </p:cNvPr>
          <p:cNvSpPr/>
          <p:nvPr/>
        </p:nvSpPr>
        <p:spPr>
          <a:xfrm>
            <a:off x="7877174" y="3102768"/>
            <a:ext cx="2162175" cy="485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Cleaning and Transformation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36C773-1592-4C49-A531-055A12B83FC4}"/>
              </a:ext>
            </a:extLst>
          </p:cNvPr>
          <p:cNvSpPr/>
          <p:nvPr/>
        </p:nvSpPr>
        <p:spPr>
          <a:xfrm>
            <a:off x="8239125" y="4396977"/>
            <a:ext cx="1619250" cy="485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tx1"/>
                </a:solidFill>
              </a:rPr>
              <a:t>Kmeans</a:t>
            </a:r>
            <a:r>
              <a:rPr lang="en-IN" dirty="0">
                <a:solidFill>
                  <a:schemeClr val="tx1"/>
                </a:solidFill>
              </a:rPr>
              <a:t> Model Building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0EE7F6-CCF8-4BED-9438-FD9FE2B66277}"/>
              </a:ext>
            </a:extLst>
          </p:cNvPr>
          <p:cNvSpPr/>
          <p:nvPr/>
        </p:nvSpPr>
        <p:spPr>
          <a:xfrm>
            <a:off x="5210175" y="4445197"/>
            <a:ext cx="2228849" cy="485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Fetching and loading data into Azure SQL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D8D8EA-693A-42D4-B8E3-2A62831506DC}"/>
              </a:ext>
            </a:extLst>
          </p:cNvPr>
          <p:cNvSpPr/>
          <p:nvPr/>
        </p:nvSpPr>
        <p:spPr>
          <a:xfrm>
            <a:off x="3057525" y="4479724"/>
            <a:ext cx="1619250" cy="485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37" name="Flowchart: Terminator 36">
            <a:extLst>
              <a:ext uri="{FF2B5EF4-FFF2-40B4-BE49-F238E27FC236}">
                <a16:creationId xmlns:a16="http://schemas.microsoft.com/office/drawing/2014/main" id="{6FEF554B-7024-45F9-955A-D7A186C78551}"/>
              </a:ext>
            </a:extLst>
          </p:cNvPr>
          <p:cNvSpPr/>
          <p:nvPr/>
        </p:nvSpPr>
        <p:spPr>
          <a:xfrm>
            <a:off x="1323975" y="4479724"/>
            <a:ext cx="1209675" cy="485775"/>
          </a:xfrm>
          <a:prstGeom prst="flowChartTerminato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D1AA4D-E43E-450D-9397-B1D5E4E7D914}"/>
              </a:ext>
            </a:extLst>
          </p:cNvPr>
          <p:cNvCxnSpPr>
            <a:cxnSpLocks/>
          </p:cNvCxnSpPr>
          <p:nvPr/>
        </p:nvCxnSpPr>
        <p:spPr>
          <a:xfrm>
            <a:off x="2533650" y="3345655"/>
            <a:ext cx="5238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F97478-2154-4D50-86E8-EE2AFB9DB905}"/>
              </a:ext>
            </a:extLst>
          </p:cNvPr>
          <p:cNvCxnSpPr>
            <a:stCxn id="7" idx="3"/>
          </p:cNvCxnSpPr>
          <p:nvPr/>
        </p:nvCxnSpPr>
        <p:spPr>
          <a:xfrm flipV="1">
            <a:off x="4676775" y="3345655"/>
            <a:ext cx="52387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C96841-EEDE-4F21-BD10-178107B9B0C8}"/>
              </a:ext>
            </a:extLst>
          </p:cNvPr>
          <p:cNvCxnSpPr>
            <a:stCxn id="29" idx="3"/>
          </p:cNvCxnSpPr>
          <p:nvPr/>
        </p:nvCxnSpPr>
        <p:spPr>
          <a:xfrm flipV="1">
            <a:off x="7448550" y="3345655"/>
            <a:ext cx="428624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473AB6-F56D-41CC-80DB-F5858BFF2A83}"/>
              </a:ext>
            </a:extLst>
          </p:cNvPr>
          <p:cNvCxnSpPr>
            <a:stCxn id="32" idx="2"/>
          </p:cNvCxnSpPr>
          <p:nvPr/>
        </p:nvCxnSpPr>
        <p:spPr>
          <a:xfrm flipH="1">
            <a:off x="8958261" y="3588543"/>
            <a:ext cx="1" cy="80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BBC1774-0F85-4AA9-9748-B855F59DA96D}"/>
              </a:ext>
            </a:extLst>
          </p:cNvPr>
          <p:cNvCxnSpPr>
            <a:stCxn id="33" idx="1"/>
          </p:cNvCxnSpPr>
          <p:nvPr/>
        </p:nvCxnSpPr>
        <p:spPr>
          <a:xfrm flipH="1" flipV="1">
            <a:off x="7448550" y="4639864"/>
            <a:ext cx="7905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224A0B-532C-4952-83E7-DD08769DC7E8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4676775" y="4688084"/>
            <a:ext cx="533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442054-7167-448F-B2C5-B3E25A0E2921}"/>
              </a:ext>
            </a:extLst>
          </p:cNvPr>
          <p:cNvCxnSpPr>
            <a:stCxn id="36" idx="1"/>
          </p:cNvCxnSpPr>
          <p:nvPr/>
        </p:nvCxnSpPr>
        <p:spPr>
          <a:xfrm flipH="1" flipV="1">
            <a:off x="2533650" y="4722611"/>
            <a:ext cx="523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87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9B50-4A2B-4E02-BA2D-4A0F344F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1131094"/>
            <a:ext cx="7886700" cy="10715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6EC0E-9638-43AC-91B0-BAF196FF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352551"/>
            <a:ext cx="7886700" cy="413742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67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32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Sasikumar Jayapal</dc:creator>
  <cp:lastModifiedBy>Sasikumar Jayapal</cp:lastModifiedBy>
  <cp:revision>3</cp:revision>
  <dcterms:created xsi:type="dcterms:W3CDTF">2022-04-20T16:58:11Z</dcterms:created>
  <dcterms:modified xsi:type="dcterms:W3CDTF">2022-04-20T19:09:33Z</dcterms:modified>
</cp:coreProperties>
</file>