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  <p:sldMasterId id="2147483672" r:id="rId5"/>
  </p:sldMasterIdLst>
  <p:sldIdLst>
    <p:sldId id="256" r:id="rId6"/>
    <p:sldId id="261" r:id="rId7"/>
    <p:sldId id="273" r:id="rId8"/>
    <p:sldId id="260" r:id="rId9"/>
    <p:sldId id="272" r:id="rId10"/>
    <p:sldId id="262" r:id="rId11"/>
    <p:sldId id="258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A8"/>
    <a:srgbClr val="007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97D96-1469-125B-6A76-31FAEB14A799}" v="15" dt="2021-04-26T12:31:56.327"/>
    <p1510:client id="{91AB2F4F-2BA1-DA9F-281F-244C54F1048E}" v="640" dt="2021-04-26T12:31:02.651"/>
    <p1510:client id="{B0A09C99-FE29-DCD8-ED0F-C3CE5EF913C0}" v="72" dt="2021-04-28T12:13:51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60" y="114"/>
      </p:cViewPr>
      <p:guideLst>
        <p:guide orient="horz" pos="3113"/>
        <p:guide pos="55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rdinación Forymat" userId="S::coordinacion@forymat.com::fecbc783-d88e-4373-b467-45c50093332a" providerId="AD" clId="Web-{91AB2F4F-2BA1-DA9F-281F-244C54F1048E}"/>
    <pc:docChg chg="modSld">
      <pc:chgData name="Coordinación Forymat" userId="S::coordinacion@forymat.com::fecbc783-d88e-4373-b467-45c50093332a" providerId="AD" clId="Web-{91AB2F4F-2BA1-DA9F-281F-244C54F1048E}" dt="2021-04-26T12:30:55.197" v="392" actId="20577"/>
      <pc:docMkLst>
        <pc:docMk/>
      </pc:docMkLst>
      <pc:sldChg chg="modSp">
        <pc:chgData name="Coordinación Forymat" userId="S::coordinacion@forymat.com::fecbc783-d88e-4373-b467-45c50093332a" providerId="AD" clId="Web-{91AB2F4F-2BA1-DA9F-281F-244C54F1048E}" dt="2021-04-26T12:26:47.145" v="209" actId="20577"/>
        <pc:sldMkLst>
          <pc:docMk/>
          <pc:sldMk cId="0" sldId="257"/>
        </pc:sldMkLst>
        <pc:spChg chg="mod">
          <ac:chgData name="Coordinación Forymat" userId="S::coordinacion@forymat.com::fecbc783-d88e-4373-b467-45c50093332a" providerId="AD" clId="Web-{91AB2F4F-2BA1-DA9F-281F-244C54F1048E}" dt="2021-04-26T12:26:47.145" v="209" actId="20577"/>
          <ac:spMkLst>
            <pc:docMk/>
            <pc:sldMk cId="0" sldId="257"/>
            <ac:spMk id="11" creationId="{F43A3B2D-ED0A-42DC-8D61-7083332D6F38}"/>
          </ac:spMkLst>
        </pc:spChg>
      </pc:sldChg>
      <pc:sldChg chg="modSp">
        <pc:chgData name="Coordinación Forymat" userId="S::coordinacion@forymat.com::fecbc783-d88e-4373-b467-45c50093332a" providerId="AD" clId="Web-{91AB2F4F-2BA1-DA9F-281F-244C54F1048E}" dt="2021-04-26T12:30:41.525" v="388" actId="20577"/>
        <pc:sldMkLst>
          <pc:docMk/>
          <pc:sldMk cId="3453272253" sldId="260"/>
        </pc:sldMkLst>
        <pc:spChg chg="mod">
          <ac:chgData name="Coordinación Forymat" userId="S::coordinacion@forymat.com::fecbc783-d88e-4373-b467-45c50093332a" providerId="AD" clId="Web-{91AB2F4F-2BA1-DA9F-281F-244C54F1048E}" dt="2021-04-26T12:30:41.525" v="388" actId="20577"/>
          <ac:spMkLst>
            <pc:docMk/>
            <pc:sldMk cId="3453272253" sldId="260"/>
            <ac:spMk id="16" creationId="{3B66CDDE-1728-470B-9C74-C9F28D9356BB}"/>
          </ac:spMkLst>
        </pc:spChg>
      </pc:sldChg>
      <pc:sldChg chg="addSp delSp modSp">
        <pc:chgData name="Coordinación Forymat" userId="S::coordinacion@forymat.com::fecbc783-d88e-4373-b467-45c50093332a" providerId="AD" clId="Web-{91AB2F4F-2BA1-DA9F-281F-244C54F1048E}" dt="2021-04-26T12:28:56.898" v="331"/>
        <pc:sldMkLst>
          <pc:docMk/>
          <pc:sldMk cId="420954660" sldId="263"/>
        </pc:sldMkLst>
        <pc:spChg chg="add del mod">
          <ac:chgData name="Coordinación Forymat" userId="S::coordinacion@forymat.com::fecbc783-d88e-4373-b467-45c50093332a" providerId="AD" clId="Web-{91AB2F4F-2BA1-DA9F-281F-244C54F1048E}" dt="2021-04-26T12:28:56.898" v="331"/>
          <ac:spMkLst>
            <pc:docMk/>
            <pc:sldMk cId="420954660" sldId="263"/>
            <ac:spMk id="14" creationId="{61A14DB7-1095-4C7F-AE17-B337DCB061AA}"/>
          </ac:spMkLst>
        </pc:spChg>
      </pc:sldChg>
      <pc:sldChg chg="modSp">
        <pc:chgData name="Coordinación Forymat" userId="S::coordinacion@forymat.com::fecbc783-d88e-4373-b467-45c50093332a" providerId="AD" clId="Web-{91AB2F4F-2BA1-DA9F-281F-244C54F1048E}" dt="2021-04-26T12:29:21.773" v="347" actId="20577"/>
        <pc:sldMkLst>
          <pc:docMk/>
          <pc:sldMk cId="1072421398" sldId="264"/>
        </pc:sldMkLst>
        <pc:spChg chg="mod">
          <ac:chgData name="Coordinación Forymat" userId="S::coordinacion@forymat.com::fecbc783-d88e-4373-b467-45c50093332a" providerId="AD" clId="Web-{91AB2F4F-2BA1-DA9F-281F-244C54F1048E}" dt="2021-04-26T12:29:21.773" v="347" actId="20577"/>
          <ac:spMkLst>
            <pc:docMk/>
            <pc:sldMk cId="1072421398" sldId="264"/>
            <ac:spMk id="16" creationId="{0248BAD6-2156-45BA-B964-52745D93E1CA}"/>
          </ac:spMkLst>
        </pc:spChg>
      </pc:sldChg>
      <pc:sldChg chg="modSp">
        <pc:chgData name="Coordinación Forymat" userId="S::coordinacion@forymat.com::fecbc783-d88e-4373-b467-45c50093332a" providerId="AD" clId="Web-{91AB2F4F-2BA1-DA9F-281F-244C54F1048E}" dt="2021-04-26T12:29:46.383" v="358" actId="20577"/>
        <pc:sldMkLst>
          <pc:docMk/>
          <pc:sldMk cId="1752542175" sldId="265"/>
        </pc:sldMkLst>
        <pc:spChg chg="mod">
          <ac:chgData name="Coordinación Forymat" userId="S::coordinacion@forymat.com::fecbc783-d88e-4373-b467-45c50093332a" providerId="AD" clId="Web-{91AB2F4F-2BA1-DA9F-281F-244C54F1048E}" dt="2021-04-26T12:29:46.383" v="358" actId="20577"/>
          <ac:spMkLst>
            <pc:docMk/>
            <pc:sldMk cId="1752542175" sldId="265"/>
            <ac:spMk id="18" creationId="{0C03FD12-83D6-4B92-A652-F6635CA9DD8D}"/>
          </ac:spMkLst>
        </pc:spChg>
      </pc:sldChg>
      <pc:sldChg chg="modSp">
        <pc:chgData name="Coordinación Forymat" userId="S::coordinacion@forymat.com::fecbc783-d88e-4373-b467-45c50093332a" providerId="AD" clId="Web-{91AB2F4F-2BA1-DA9F-281F-244C54F1048E}" dt="2021-04-26T12:30:55.197" v="392" actId="20577"/>
        <pc:sldMkLst>
          <pc:docMk/>
          <pc:sldMk cId="534249581" sldId="266"/>
        </pc:sldMkLst>
        <pc:spChg chg="mod">
          <ac:chgData name="Coordinación Forymat" userId="S::coordinacion@forymat.com::fecbc783-d88e-4373-b467-45c50093332a" providerId="AD" clId="Web-{91AB2F4F-2BA1-DA9F-281F-244C54F1048E}" dt="2021-04-26T12:30:55.197" v="392" actId="20577"/>
          <ac:spMkLst>
            <pc:docMk/>
            <pc:sldMk cId="534249581" sldId="266"/>
            <ac:spMk id="12" creationId="{D2B50E7C-8BD6-4FF1-981E-F43D366BBD15}"/>
          </ac:spMkLst>
        </pc:spChg>
      </pc:sldChg>
      <pc:sldChg chg="modSp">
        <pc:chgData name="Coordinación Forymat" userId="S::coordinacion@forymat.com::fecbc783-d88e-4373-b467-45c50093332a" providerId="AD" clId="Web-{91AB2F4F-2BA1-DA9F-281F-244C54F1048E}" dt="2021-04-26T12:30:51.432" v="391" actId="20577"/>
        <pc:sldMkLst>
          <pc:docMk/>
          <pc:sldMk cId="2249342414" sldId="267"/>
        </pc:sldMkLst>
        <pc:spChg chg="mod">
          <ac:chgData name="Coordinación Forymat" userId="S::coordinacion@forymat.com::fecbc783-d88e-4373-b467-45c50093332a" providerId="AD" clId="Web-{91AB2F4F-2BA1-DA9F-281F-244C54F1048E}" dt="2021-04-26T12:30:51.432" v="391" actId="20577"/>
          <ac:spMkLst>
            <pc:docMk/>
            <pc:sldMk cId="2249342414" sldId="267"/>
            <ac:spMk id="11" creationId="{5D055409-9F48-42D8-B154-26189CD77642}"/>
          </ac:spMkLst>
        </pc:spChg>
      </pc:sldChg>
    </pc:docChg>
  </pc:docChgLst>
  <pc:docChgLst>
    <pc:chgData name="Coordinación Forymat" userId="S::coordinacion@forymat.com::fecbc783-d88e-4373-b467-45c50093332a" providerId="AD" clId="Web-{B0A09C99-FE29-DCD8-ED0F-C3CE5EF913C0}"/>
    <pc:docChg chg="modSld">
      <pc:chgData name="Coordinación Forymat" userId="S::coordinacion@forymat.com::fecbc783-d88e-4373-b467-45c50093332a" providerId="AD" clId="Web-{B0A09C99-FE29-DCD8-ED0F-C3CE5EF913C0}" dt="2021-04-28T12:13:51.254" v="38" actId="20577"/>
      <pc:docMkLst>
        <pc:docMk/>
      </pc:docMkLst>
      <pc:sldChg chg="modSp">
        <pc:chgData name="Coordinación Forymat" userId="S::coordinacion@forymat.com::fecbc783-d88e-4373-b467-45c50093332a" providerId="AD" clId="Web-{B0A09C99-FE29-DCD8-ED0F-C3CE5EF913C0}" dt="2021-04-28T12:10:52.766" v="5" actId="20577"/>
        <pc:sldMkLst>
          <pc:docMk/>
          <pc:sldMk cId="0" sldId="256"/>
        </pc:sldMkLst>
        <pc:spChg chg="mod">
          <ac:chgData name="Coordinación Forymat" userId="S::coordinacion@forymat.com::fecbc783-d88e-4373-b467-45c50093332a" providerId="AD" clId="Web-{B0A09C99-FE29-DCD8-ED0F-C3CE5EF913C0}" dt="2021-04-28T12:10:52.766" v="5" actId="20577"/>
          <ac:spMkLst>
            <pc:docMk/>
            <pc:sldMk cId="0" sldId="256"/>
            <ac:spMk id="10" creationId="{1ED41357-F880-49F0-A3B5-5D9D44EE931C}"/>
          </ac:spMkLst>
        </pc:spChg>
      </pc:sldChg>
      <pc:sldChg chg="modSp">
        <pc:chgData name="Coordinación Forymat" userId="S::coordinacion@forymat.com::fecbc783-d88e-4373-b467-45c50093332a" providerId="AD" clId="Web-{B0A09C99-FE29-DCD8-ED0F-C3CE5EF913C0}" dt="2021-04-28T12:13:22.894" v="27" actId="20577"/>
        <pc:sldMkLst>
          <pc:docMk/>
          <pc:sldMk cId="0" sldId="257"/>
        </pc:sldMkLst>
        <pc:spChg chg="mod">
          <ac:chgData name="Coordinación Forymat" userId="S::coordinacion@forymat.com::fecbc783-d88e-4373-b467-45c50093332a" providerId="AD" clId="Web-{B0A09C99-FE29-DCD8-ED0F-C3CE5EF913C0}" dt="2021-04-28T12:13:22.894" v="27" actId="20577"/>
          <ac:spMkLst>
            <pc:docMk/>
            <pc:sldMk cId="0" sldId="257"/>
            <ac:spMk id="11" creationId="{F43A3B2D-ED0A-42DC-8D61-7083332D6F38}"/>
          </ac:spMkLst>
        </pc:spChg>
      </pc:sldChg>
      <pc:sldChg chg="modSp">
        <pc:chgData name="Coordinación Forymat" userId="S::coordinacion@forymat.com::fecbc783-d88e-4373-b467-45c50093332a" providerId="AD" clId="Web-{B0A09C99-FE29-DCD8-ED0F-C3CE5EF913C0}" dt="2021-04-28T12:13:51.254" v="38" actId="20577"/>
        <pc:sldMkLst>
          <pc:docMk/>
          <pc:sldMk cId="3453272253" sldId="260"/>
        </pc:sldMkLst>
        <pc:spChg chg="mod">
          <ac:chgData name="Coordinación Forymat" userId="S::coordinacion@forymat.com::fecbc783-d88e-4373-b467-45c50093332a" providerId="AD" clId="Web-{B0A09C99-FE29-DCD8-ED0F-C3CE5EF913C0}" dt="2021-04-28T12:13:51.254" v="38" actId="20577"/>
          <ac:spMkLst>
            <pc:docMk/>
            <pc:sldMk cId="3453272253" sldId="260"/>
            <ac:spMk id="16" creationId="{3B66CDDE-1728-470B-9C74-C9F28D9356BB}"/>
          </ac:spMkLst>
        </pc:spChg>
      </pc:sldChg>
    </pc:docChg>
  </pc:docChgLst>
  <pc:docChgLst>
    <pc:chgData name="Coordinación Forymat" userId="S::coordinacion@forymat.com::fecbc783-d88e-4373-b467-45c50093332a" providerId="AD" clId="Web-{65F97D96-1469-125B-6A76-31FAEB14A799}"/>
    <pc:docChg chg="modSld">
      <pc:chgData name="Coordinación Forymat" userId="S::coordinacion@forymat.com::fecbc783-d88e-4373-b467-45c50093332a" providerId="AD" clId="Web-{65F97D96-1469-125B-6A76-31FAEB14A799}" dt="2021-04-26T12:31:56.155" v="6" actId="20577"/>
      <pc:docMkLst>
        <pc:docMk/>
      </pc:docMkLst>
      <pc:sldChg chg="modSp">
        <pc:chgData name="Coordinación Forymat" userId="S::coordinacion@forymat.com::fecbc783-d88e-4373-b467-45c50093332a" providerId="AD" clId="Web-{65F97D96-1469-125B-6A76-31FAEB14A799}" dt="2021-04-26T12:31:56.155" v="6" actId="20577"/>
        <pc:sldMkLst>
          <pc:docMk/>
          <pc:sldMk cId="0" sldId="257"/>
        </pc:sldMkLst>
        <pc:spChg chg="mod">
          <ac:chgData name="Coordinación Forymat" userId="S::coordinacion@forymat.com::fecbc783-d88e-4373-b467-45c50093332a" providerId="AD" clId="Web-{65F97D96-1469-125B-6A76-31FAEB14A799}" dt="2021-04-26T12:31:56.155" v="6" actId="20577"/>
          <ac:spMkLst>
            <pc:docMk/>
            <pc:sldMk cId="0" sldId="257"/>
            <ac:spMk id="11" creationId="{F43A3B2D-ED0A-42DC-8D61-7083332D6F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ADC0FB3-CC8B-4506-A23E-825C13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2A37-5503-423E-8412-A76ADA673EE9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B39B71DB-6B10-4244-9419-3C29CDD9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69BB382-9EF8-4237-91FC-7402BE43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A8D3A-BAC7-40C3-B8D1-DCDB86C74A3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34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66855416-9536-4832-80E1-DFB6350C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3FAB-A7FC-4BD3-9CD0-BA7B27690383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E2361F4-739D-43AF-BF1D-3CFCD5D1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4E5AF7E-1229-4107-879F-414A94BE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E6D9-5AFF-4986-A098-E6DD935CD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8695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8BCAE94-8EEE-447F-890E-0B85024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AAE89-4048-46FF-91F1-57A13F68F4B9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1EAFECDE-E767-4F98-9F73-1D7023E2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336DFCB-97BD-4A8D-832B-DF17095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F3CBE-0D1C-4F6F-82E0-6515C6083E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9105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ADC0FB3-CC8B-4506-A23E-825C13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32A37-5503-423E-8412-A76ADA673EE9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B39B71DB-6B10-4244-9419-3C29CDD9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69BB382-9EF8-4237-91FC-7402BE43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8D3A-BAC7-40C3-B8D1-DCDB86C74A3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633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BA14589-D5E9-4825-9266-AAAC61E1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51C78-9AFC-4593-99EC-7019DC17DA2F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32C4AA3-C940-4E61-813E-75D2F1A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7A3E6D2-53F6-4E27-8C50-E2AC4D4B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A728E-1507-4DC3-9CE5-B61D30643A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630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AA5C94F-59B8-435A-9141-ACA21CC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6D4-DBF0-443B-A968-3954AD92B4B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F4E6D21-895B-4BDA-88CF-DEEA718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6B94E88-76CB-4CD6-8862-92D2F15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97-E77E-45E1-87D0-A741641A409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410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FACCCCB-649B-4267-8894-580BCEA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74A60-6CA4-49A1-AEEF-34216EBF781E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819AD5DA-8F1E-457E-AC99-B26CBE3E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DF3B1CD-FACC-46D9-B71E-EA23A821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112E-F5F5-4DA0-8209-560167720F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7763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D5731E12-C12A-404A-B9EE-A11BCFAC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08784-91CC-46FC-9C3E-58F69AD4E6B1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0D3BD541-3604-4393-9C19-8E0CC00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F88580F3-1519-4768-9C2A-5E53111D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F7221-D2BF-4E1D-A2B8-9B7B2C9DEE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52309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ADB885C2-8DA8-4EA8-8FA4-7DF757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48A0F-9B0C-4764-8FC5-EEB8D3B238A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32143064-4E59-4FCA-B3C8-DFA5ABE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20982D62-2459-49E8-A378-F63998E9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BE59-29A4-475A-A801-B77A69DE27B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39346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518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BB02F76A-0C27-4A5E-A550-2F5DF7DB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DEE8A-A8E0-478E-9E00-8F4571A5A98A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6684F721-4AF6-4C2E-ACB8-5896E42A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B1F84550-391B-47D9-B14F-1B128CC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9425C-48FC-4024-930F-72302D423E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917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BA14589-D5E9-4825-9266-AAAC61E1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51C78-9AFC-4593-99EC-7019DC17DA2F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32C4AA3-C940-4E61-813E-75D2F1A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7A3E6D2-53F6-4E27-8C50-E2AC4D4B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A728E-1507-4DC3-9CE5-B61D30643A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7183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4D66D4B-6275-432A-8A8C-BBCDFF1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7D1A3-B31C-42A1-B119-09DCED8EDE5C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277DEA10-3518-483C-A06F-7B5B9DD7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3AA82D8-9608-424F-9E62-3F35413F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29C21-0623-4CDD-835B-762978DD671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42671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66855416-9536-4832-80E1-DFB6350C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63FAB-A7FC-4BD3-9CD0-BA7B27690383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E2361F4-739D-43AF-BF1D-3CFCD5D1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4E5AF7E-1229-4107-879F-414A94BE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6E6D9-5AFF-4986-A098-E6DD935CD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35712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8BCAE94-8EEE-447F-890E-0B85024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AAE89-4048-46FF-91F1-57A13F68F4B9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1EAFECDE-E767-4F98-9F73-1D7023E2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336DFCB-97BD-4A8D-832B-DF17095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F3CBE-0D1C-4F6F-82E0-6515C6083E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64326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ADC0FB3-CC8B-4506-A23E-825C13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32A37-5503-423E-8412-A76ADA673EE9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B39B71DB-6B10-4244-9419-3C29CDD9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69BB382-9EF8-4237-91FC-7402BE43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8D3A-BAC7-40C3-B8D1-DCDB86C74A3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8335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BA14589-D5E9-4825-9266-AAAC61E1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51C78-9AFC-4593-99EC-7019DC17DA2F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32C4AA3-C940-4E61-813E-75D2F1A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7A3E6D2-53F6-4E27-8C50-E2AC4D4B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A728E-1507-4DC3-9CE5-B61D30643A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07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AA5C94F-59B8-435A-9141-ACA21CC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6D4-DBF0-443B-A968-3954AD92B4B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F4E6D21-895B-4BDA-88CF-DEEA718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6B94E88-76CB-4CD6-8862-92D2F15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97-E77E-45E1-87D0-A741641A409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38593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FACCCCB-649B-4267-8894-580BCEA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74A60-6CA4-49A1-AEEF-34216EBF781E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819AD5DA-8F1E-457E-AC99-B26CBE3E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DF3B1CD-FACC-46D9-B71E-EA23A821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112E-F5F5-4DA0-8209-560167720F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1954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D5731E12-C12A-404A-B9EE-A11BCFAC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08784-91CC-46FC-9C3E-58F69AD4E6B1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0D3BD541-3604-4393-9C19-8E0CC00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F88580F3-1519-4768-9C2A-5E53111D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F7221-D2BF-4E1D-A2B8-9B7B2C9DEE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94348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ADB885C2-8DA8-4EA8-8FA4-7DF757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48A0F-9B0C-4764-8FC5-EEB8D3B238A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32143064-4E59-4FCA-B3C8-DFA5ABE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20982D62-2459-49E8-A378-F63998E9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BE59-29A4-475A-A801-B77A69DE27B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82921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79BEB762-CF6A-4A28-84A0-92F4F61A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C9B9-0FDF-432E-9BB2-8C1BFE5A395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9EB181D7-39E0-4622-B608-76D8B3A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DFDB9412-156E-485B-8FBB-53D1D4D5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AACB1-3B70-42D3-B0CC-05CAAB9FA07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699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AA5C94F-59B8-435A-9141-ACA21CC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36D4-DBF0-443B-A968-3954AD92B4B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F4E6D21-895B-4BDA-88CF-DEEA718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6B94E88-76CB-4CD6-8862-92D2F15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46797-E77E-45E1-87D0-A741641A409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02722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BB02F76A-0C27-4A5E-A550-2F5DF7DB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DEE8A-A8E0-478E-9E00-8F4571A5A98A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6684F721-4AF6-4C2E-ACB8-5896E42A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B1F84550-391B-47D9-B14F-1B128CC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9425C-48FC-4024-930F-72302D423E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674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4D66D4B-6275-432A-8A8C-BBCDFF1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7D1A3-B31C-42A1-B119-09DCED8EDE5C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277DEA10-3518-483C-A06F-7B5B9DD7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3AA82D8-9608-424F-9E62-3F35413F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29C21-0623-4CDD-835B-762978DD671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83680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66855416-9536-4832-80E1-DFB6350C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63FAB-A7FC-4BD3-9CD0-BA7B27690383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E2361F4-739D-43AF-BF1D-3CFCD5D1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4E5AF7E-1229-4107-879F-414A94BE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6E6D9-5AFF-4986-A098-E6DD935CD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82277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8BCAE94-8EEE-447F-890E-0B85024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AAE89-4048-46FF-91F1-57A13F68F4B9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1EAFECDE-E767-4F98-9F73-1D7023E2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336DFCB-97BD-4A8D-832B-DF17095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F3CBE-0D1C-4F6F-82E0-6515C6083E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FACCCCB-649B-4267-8894-580BCEA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74A60-6CA4-49A1-AEEF-34216EBF781E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819AD5DA-8F1E-457E-AC99-B26CBE3E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DF3B1CD-FACC-46D9-B71E-EA23A821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112E-F5F5-4DA0-8209-560167720F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495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D5731E12-C12A-404A-B9EE-A11BCFAC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08784-91CC-46FC-9C3E-58F69AD4E6B1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0D3BD541-3604-4393-9C19-8E0CC00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F88580F3-1519-4768-9C2A-5E53111D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7221-D2BF-4E1D-A2B8-9B7B2C9DEE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82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ADB885C2-8DA8-4EA8-8FA4-7DF757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48A0F-9B0C-4764-8FC5-EEB8D3B238A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32143064-4E59-4FCA-B3C8-DFA5ABE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20982D62-2459-49E8-A378-F63998E9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FBE59-29A4-475A-A801-B77A69DE27B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87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79BEB762-CF6A-4A28-84A0-92F4F61A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AC9B9-0FDF-432E-9BB2-8C1BFE5A3955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9EB181D7-39E0-4622-B608-76D8B3A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DFDB9412-156E-485B-8FBB-53D1D4D5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AACB1-3B70-42D3-B0CC-05CAAB9FA07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612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BB02F76A-0C27-4A5E-A550-2F5DF7DB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EE8A-A8E0-478E-9E00-8F4571A5A98A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6684F721-4AF6-4C2E-ACB8-5896E42A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B1F84550-391B-47D9-B14F-1B128CC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425C-48FC-4024-930F-72302D423E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128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E4D66D4B-6275-432A-8A8C-BBCDFF1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7D1A3-B31C-42A1-B119-09DCED8EDE5C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277DEA10-3518-483C-A06F-7B5B9DD7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3AA82D8-9608-424F-9E62-3F35413F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9C21-0623-4CDD-835B-762978DD671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79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D5CCAC3-8E27-47C3-84DA-4BEE56A6A3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C099716F-8AAB-4C51-BC3B-D35CA6D71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0DF5135F-1730-427C-AA6C-90AFD59B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75983-6BA1-4F35-8DA8-67F2F1E41C64}" type="datetimeFigureOut">
              <a:rPr lang="es-ES"/>
              <a:pPr>
                <a:defRPr/>
              </a:pPr>
              <a:t>12/04/2022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C6274C87-7C60-4879-962E-5DEF5C76B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56A07223-33F7-4EF5-A642-ED55FA1CA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058AFF-28AC-4162-AA78-B5336BFB394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Rectángulo">
            <a:extLst>
              <a:ext uri="{FF2B5EF4-FFF2-40B4-BE49-F238E27FC236}">
                <a16:creationId xmlns:a16="http://schemas.microsoft.com/office/drawing/2014/main" id="{6F86931A-9BC9-4C73-B698-1507646B8207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8 Conector recto">
            <a:extLst>
              <a:ext uri="{FF2B5EF4-FFF2-40B4-BE49-F238E27FC236}">
                <a16:creationId xmlns:a16="http://schemas.microsoft.com/office/drawing/2014/main" id="{19F01157-DBC9-478D-A52F-E05BA98E83ED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C8B9110-717B-4A91-9511-9D3284364C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7154"/>
            <a:ext cx="28543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47 Conector recto">
            <a:extLst>
              <a:ext uri="{FF2B5EF4-FFF2-40B4-BE49-F238E27FC236}">
                <a16:creationId xmlns:a16="http://schemas.microsoft.com/office/drawing/2014/main" id="{E29B79AE-4F22-41AC-8DFD-C535441F2AAD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Rectángulo">
            <a:extLst>
              <a:ext uri="{FF2B5EF4-FFF2-40B4-BE49-F238E27FC236}">
                <a16:creationId xmlns:a16="http://schemas.microsoft.com/office/drawing/2014/main" id="{6F86931A-9BC9-4C73-B698-1507646B8207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" name="8 Conector recto">
            <a:extLst>
              <a:ext uri="{FF2B5EF4-FFF2-40B4-BE49-F238E27FC236}">
                <a16:creationId xmlns:a16="http://schemas.microsoft.com/office/drawing/2014/main" id="{19F01157-DBC9-478D-A52F-E05BA98E83ED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C8B9110-717B-4A91-9511-9D3284364C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7154"/>
            <a:ext cx="28543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7 Conector recto">
            <a:extLst>
              <a:ext uri="{FF2B5EF4-FFF2-40B4-BE49-F238E27FC236}">
                <a16:creationId xmlns:a16="http://schemas.microsoft.com/office/drawing/2014/main" id="{D6EEB083-4A1F-4A1E-B208-5CB8276F609D}"/>
              </a:ext>
            </a:extLst>
          </p:cNvPr>
          <p:cNvCxnSpPr/>
          <p:nvPr userDrawn="1"/>
        </p:nvCxnSpPr>
        <p:spPr>
          <a:xfrm>
            <a:off x="323850" y="6021288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purnapoudel.blogspot.com/2019/05/sonarqube-issue-could-not-find-branches.html" TargetMode="External"/><Relationship Id="rId7" Type="http://schemas.openxmlformats.org/officeDocument/2006/relationships/hyperlink" Target="https://www.sonarlint.org/logos/" TargetMode="External"/><Relationship Id="rId12" Type="http://schemas.openxmlformats.org/officeDocument/2006/relationships/hyperlink" Target="http://w3af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hyperlink" Target="http://bugcrowd.com/owaspzap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www.youtube.com/watch?v=0vkq0DioZVM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ugcrowd.com/owaspzap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ow-setup-owasp-zap-scan-your-web-application-security-botla" TargetMode="External"/><Relationship Id="rId2" Type="http://schemas.openxmlformats.org/officeDocument/2006/relationships/hyperlink" Target="https://www.microfocus.com/en-us/what-is/dast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extLst>
              <a:ext uri="{FF2B5EF4-FFF2-40B4-BE49-F238E27FC236}">
                <a16:creationId xmlns:a16="http://schemas.microsoft.com/office/drawing/2014/main" id="{9AC68727-9EB9-4EFA-A4A2-3332CF632F3F}"/>
              </a:ext>
            </a:extLst>
          </p:cNvPr>
          <p:cNvSpPr txBox="1"/>
          <p:nvPr/>
        </p:nvSpPr>
        <p:spPr>
          <a:xfrm>
            <a:off x="493712" y="1603983"/>
            <a:ext cx="8091487" cy="33547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500" b="1" dirty="0" err="1">
                <a:solidFill>
                  <a:srgbClr val="004CA8"/>
                </a:solidFill>
                <a:latin typeface="Arial" panose="020B0604020202020204" pitchFamily="34" charset="0"/>
                <a:ea typeface="Verdana" pitchFamily="34" charset="0"/>
              </a:rPr>
              <a:t>Microactividad</a:t>
            </a:r>
            <a:endParaRPr lang="es-ES" sz="4500" b="1" dirty="0">
              <a:solidFill>
                <a:srgbClr val="004CA8"/>
              </a:solidFill>
              <a:latin typeface="Arial" panose="020B0604020202020204" pitchFamily="34" charset="0"/>
              <a:ea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itchFamily="34" charset="0"/>
              </a:rPr>
              <a:t>Pruebas de seguridad de aplicaciones dinámicas (DAST)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 b="1" dirty="0">
              <a:solidFill>
                <a:srgbClr val="004CA8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 b="1" dirty="0">
              <a:solidFill>
                <a:srgbClr val="004CA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1DCB1211-3055-4972-82BF-B52CBA34EC7F}"/>
              </a:ext>
            </a:extLst>
          </p:cNvPr>
          <p:cNvSpPr/>
          <p:nvPr/>
        </p:nvSpPr>
        <p:spPr>
          <a:xfrm flipV="1">
            <a:off x="611188" y="4883150"/>
            <a:ext cx="8208962" cy="58738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C27FE7F4-774E-4677-BB91-7E1551243CDC}"/>
              </a:ext>
            </a:extLst>
          </p:cNvPr>
          <p:cNvSpPr/>
          <p:nvPr/>
        </p:nvSpPr>
        <p:spPr>
          <a:xfrm>
            <a:off x="2555875" y="1341438"/>
            <a:ext cx="1008063" cy="71437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" name="15 Rectángulo">
            <a:extLst>
              <a:ext uri="{FF2B5EF4-FFF2-40B4-BE49-F238E27FC236}">
                <a16:creationId xmlns:a16="http://schemas.microsoft.com/office/drawing/2014/main" id="{8C8B775D-6AD9-4523-99A2-107D4807AE7F}"/>
              </a:ext>
            </a:extLst>
          </p:cNvPr>
          <p:cNvSpPr/>
          <p:nvPr/>
        </p:nvSpPr>
        <p:spPr>
          <a:xfrm>
            <a:off x="3635375" y="1341438"/>
            <a:ext cx="5184775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17" name="16 Rectángulo">
            <a:extLst>
              <a:ext uri="{FF2B5EF4-FFF2-40B4-BE49-F238E27FC236}">
                <a16:creationId xmlns:a16="http://schemas.microsoft.com/office/drawing/2014/main" id="{AED42A24-EAB6-4EC7-B48E-3A8A38D88E25}"/>
              </a:ext>
            </a:extLst>
          </p:cNvPr>
          <p:cNvSpPr/>
          <p:nvPr/>
        </p:nvSpPr>
        <p:spPr>
          <a:xfrm>
            <a:off x="611188" y="1341438"/>
            <a:ext cx="1873250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19" name="18 Rectángulo">
            <a:extLst>
              <a:ext uri="{FF2B5EF4-FFF2-40B4-BE49-F238E27FC236}">
                <a16:creationId xmlns:a16="http://schemas.microsoft.com/office/drawing/2014/main" id="{C8A1A2F5-AB19-4151-961D-F94501A2B790}"/>
              </a:ext>
            </a:extLst>
          </p:cNvPr>
          <p:cNvSpPr/>
          <p:nvPr/>
        </p:nvSpPr>
        <p:spPr>
          <a:xfrm flipV="1">
            <a:off x="593725" y="6511925"/>
            <a:ext cx="8226425" cy="60325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7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B482C3B-01A4-45F7-9BA9-BC7F1EE8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9225"/>
            <a:ext cx="45243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ED5A366-3BE3-49A7-B0E7-3C9CA503EEB5}"/>
              </a:ext>
            </a:extLst>
          </p:cNvPr>
          <p:cNvSpPr txBox="1"/>
          <p:nvPr/>
        </p:nvSpPr>
        <p:spPr>
          <a:xfrm>
            <a:off x="493712" y="4941888"/>
            <a:ext cx="465435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4CA8"/>
                </a:solidFill>
                <a:effectLst/>
                <a:latin typeface="Arial" panose="020B0604020202020204" pitchFamily="34" charset="0"/>
              </a:rPr>
              <a:t>Luis Ángel Santamarta Lozano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Ingeniero superior en Informática por la</a:t>
            </a:r>
            <a:b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Universidad de León.</a:t>
            </a:r>
            <a:b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© de esta edición: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Fundació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IL3-UB 2021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EF7378E-B94E-4E5B-B2E6-10CFF788014F}"/>
              </a:ext>
            </a:extLst>
          </p:cNvPr>
          <p:cNvSpPr txBox="1"/>
          <p:nvPr/>
        </p:nvSpPr>
        <p:spPr>
          <a:xfrm>
            <a:off x="5076056" y="4922548"/>
            <a:ext cx="386157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2400" b="1" i="0" u="none" strike="noStrike" dirty="0">
                <a:solidFill>
                  <a:srgbClr val="004CA8"/>
                </a:solidFill>
                <a:effectLst/>
                <a:latin typeface="Arial" panose="020B0604020202020204" pitchFamily="34" charset="0"/>
              </a:rPr>
              <a:t>Juan José Sanz Martín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Ingeniero de Telecomunicaciones y Master en </a:t>
            </a: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Management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>
            <a:extLst>
              <a:ext uri="{FF2B5EF4-FFF2-40B4-BE49-F238E27FC236}">
                <a16:creationId xmlns:a16="http://schemas.microsoft.com/office/drawing/2014/main" id="{60F28C06-164F-4161-818F-7F0919B6EC66}"/>
              </a:ext>
            </a:extLst>
          </p:cNvPr>
          <p:cNvSpPr/>
          <p:nvPr/>
        </p:nvSpPr>
        <p:spPr>
          <a:xfrm>
            <a:off x="322263" y="908050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92186F2-2A7F-43E6-B5C5-BFA6034895A7}"/>
              </a:ext>
            </a:extLst>
          </p:cNvPr>
          <p:cNvSpPr txBox="1"/>
          <p:nvPr/>
        </p:nvSpPr>
        <p:spPr>
          <a:xfrm>
            <a:off x="234950" y="6130925"/>
            <a:ext cx="4576763" cy="29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>
                <a:latin typeface="+mj-lt"/>
                <a:ea typeface="Verdana" pitchFamily="34" charset="0"/>
                <a:cs typeface="Verdana" pitchFamily="34" charset="0"/>
              </a:rPr>
              <a:t>Seguridad de entornos y aplicaciones. </a:t>
            </a:r>
            <a:r>
              <a:rPr lang="es-ES" sz="1300" dirty="0" err="1">
                <a:latin typeface="+mj-lt"/>
                <a:ea typeface="Verdana" pitchFamily="34" charset="0"/>
                <a:cs typeface="Verdana" pitchFamily="34" charset="0"/>
              </a:rPr>
              <a:t>DevSecOps</a:t>
            </a:r>
            <a:endParaRPr lang="es-ES" sz="13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8" name="45 Rectángulo">
            <a:extLst>
              <a:ext uri="{FF2B5EF4-FFF2-40B4-BE49-F238E27FC236}">
                <a16:creationId xmlns:a16="http://schemas.microsoft.com/office/drawing/2014/main" id="{7D6017D5-6E4D-4013-9913-236E92D2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882650"/>
            <a:ext cx="5290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b="1" dirty="0">
                <a:latin typeface="+mn-lt"/>
              </a:rPr>
              <a:t>Pruebas de seguridad de aplicaciones dinámicas</a:t>
            </a:r>
          </a:p>
        </p:txBody>
      </p:sp>
      <p:sp>
        <p:nvSpPr>
          <p:cNvPr id="23" name="46 Rectángulo">
            <a:extLst>
              <a:ext uri="{FF2B5EF4-FFF2-40B4-BE49-F238E27FC236}">
                <a16:creationId xmlns:a16="http://schemas.microsoft.com/office/drawing/2014/main" id="{2D45DD7A-D9D9-43C4-8A15-0ADF24561F30}"/>
              </a:ext>
            </a:extLst>
          </p:cNvPr>
          <p:cNvSpPr/>
          <p:nvPr/>
        </p:nvSpPr>
        <p:spPr>
          <a:xfrm>
            <a:off x="322781" y="126514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Contexto</a:t>
            </a:r>
          </a:p>
        </p:txBody>
      </p:sp>
      <p:sp>
        <p:nvSpPr>
          <p:cNvPr id="13" name="Google Shape;315;p9">
            <a:extLst>
              <a:ext uri="{FF2B5EF4-FFF2-40B4-BE49-F238E27FC236}">
                <a16:creationId xmlns:a16="http://schemas.microsoft.com/office/drawing/2014/main" id="{459567CA-261C-42AC-B602-0251EA819DC2}"/>
              </a:ext>
            </a:extLst>
          </p:cNvPr>
          <p:cNvSpPr txBox="1"/>
          <p:nvPr/>
        </p:nvSpPr>
        <p:spPr>
          <a:xfrm>
            <a:off x="2308438" y="5363965"/>
            <a:ext cx="46152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900" b="0" i="1" u="none" strike="noStrike" cap="none" dirty="0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SAST vs DAST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</a:t>
            </a:r>
            <a:r>
              <a:rPr lang="en-US" sz="900" b="0" i="1" u="none" strike="noStrike" cap="none" dirty="0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/>
              <a:t>https://www.perforce.com/blog/kw/sast-vs-dast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SAST vs DAST: What's the Difference? | Perforce">
            <a:extLst>
              <a:ext uri="{FF2B5EF4-FFF2-40B4-BE49-F238E27FC236}">
                <a16:creationId xmlns:a16="http://schemas.microsoft.com/office/drawing/2014/main" id="{C544D2A6-E518-4936-9580-92B76F70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8" y="2316748"/>
            <a:ext cx="4511911" cy="300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onarqube: ¿Qué tan bueno es mi código? - Josemy's Blog">
            <a:hlinkClick r:id="rId3"/>
            <a:extLst>
              <a:ext uri="{FF2B5EF4-FFF2-40B4-BE49-F238E27FC236}">
                <a16:creationId xmlns:a16="http://schemas.microsoft.com/office/drawing/2014/main" id="{0FDDEB4F-B524-4D7F-A716-821B7555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940312"/>
            <a:ext cx="2258295" cy="7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OWASP's bug bounty program | Bugcrowd">
            <a:hlinkClick r:id="rId5"/>
            <a:extLst>
              <a:ext uri="{FF2B5EF4-FFF2-40B4-BE49-F238E27FC236}">
                <a16:creationId xmlns:a16="http://schemas.microsoft.com/office/drawing/2014/main" id="{0524A79B-3349-42C6-8A80-7B397A56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33" y="482063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narLint logo">
            <a:hlinkClick r:id="rId7"/>
            <a:extLst>
              <a:ext uri="{FF2B5EF4-FFF2-40B4-BE49-F238E27FC236}">
                <a16:creationId xmlns:a16="http://schemas.microsoft.com/office/drawing/2014/main" id="{7D88F22D-9D68-432A-9599-010DF601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29" y="2684221"/>
            <a:ext cx="674657" cy="6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9"/>
            <a:extLst>
              <a:ext uri="{FF2B5EF4-FFF2-40B4-BE49-F238E27FC236}">
                <a16:creationId xmlns:a16="http://schemas.microsoft.com/office/drawing/2014/main" id="{CC03C7EC-8482-4595-917C-4BAD82D09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9" y="3397650"/>
            <a:ext cx="1692793" cy="5080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FF8734-18E9-4E4A-AA1E-521DE8AE27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34" y="4261323"/>
            <a:ext cx="1190882" cy="450807"/>
          </a:xfrm>
          <a:prstGeom prst="rect">
            <a:avLst/>
          </a:prstGeom>
        </p:spPr>
      </p:pic>
      <p:pic>
        <p:nvPicPr>
          <p:cNvPr id="11" name="Imagen 10">
            <a:hlinkClick r:id="rId12"/>
            <a:extLst>
              <a:ext uri="{FF2B5EF4-FFF2-40B4-BE49-F238E27FC236}">
                <a16:creationId xmlns:a16="http://schemas.microsoft.com/office/drawing/2014/main" id="{89A1CB35-1E21-4C45-AF2E-43A9E1E48A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79" y="3774654"/>
            <a:ext cx="1190882" cy="428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00625D-A007-404B-AAF6-2F8EA1B28E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41" y="2309780"/>
            <a:ext cx="4514850" cy="30099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B4372A-DAAF-4DB1-B3C7-7E912A06D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73" y="2307512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>
            <a:extLst>
              <a:ext uri="{FF2B5EF4-FFF2-40B4-BE49-F238E27FC236}">
                <a16:creationId xmlns:a16="http://schemas.microsoft.com/office/drawing/2014/main" id="{60F28C06-164F-4161-818F-7F0919B6EC66}"/>
              </a:ext>
            </a:extLst>
          </p:cNvPr>
          <p:cNvSpPr/>
          <p:nvPr/>
        </p:nvSpPr>
        <p:spPr>
          <a:xfrm>
            <a:off x="322263" y="908050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92186F2-2A7F-43E6-B5C5-BFA6034895A7}"/>
              </a:ext>
            </a:extLst>
          </p:cNvPr>
          <p:cNvSpPr txBox="1"/>
          <p:nvPr/>
        </p:nvSpPr>
        <p:spPr>
          <a:xfrm>
            <a:off x="234950" y="6130925"/>
            <a:ext cx="4576763" cy="29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>
                <a:latin typeface="+mj-lt"/>
                <a:ea typeface="Verdana" pitchFamily="34" charset="0"/>
                <a:cs typeface="Verdana" pitchFamily="34" charset="0"/>
              </a:rPr>
              <a:t>Seguridad de entornos y aplicaciones. </a:t>
            </a:r>
            <a:r>
              <a:rPr lang="es-ES" sz="1300" dirty="0" err="1">
                <a:latin typeface="+mj-lt"/>
                <a:ea typeface="Verdana" pitchFamily="34" charset="0"/>
                <a:cs typeface="Verdana" pitchFamily="34" charset="0"/>
              </a:rPr>
              <a:t>DevSecOps</a:t>
            </a:r>
            <a:endParaRPr lang="es-ES" sz="13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8" name="45 Rectángulo">
            <a:extLst>
              <a:ext uri="{FF2B5EF4-FFF2-40B4-BE49-F238E27FC236}">
                <a16:creationId xmlns:a16="http://schemas.microsoft.com/office/drawing/2014/main" id="{7D6017D5-6E4D-4013-9913-236E92D2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882650"/>
            <a:ext cx="5290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b="1" dirty="0">
                <a:latin typeface="+mn-lt"/>
              </a:rPr>
              <a:t>Pruebas de seguridad de aplicaciones dinámicas</a:t>
            </a:r>
          </a:p>
        </p:txBody>
      </p:sp>
      <p:sp>
        <p:nvSpPr>
          <p:cNvPr id="23" name="46 Rectángulo">
            <a:extLst>
              <a:ext uri="{FF2B5EF4-FFF2-40B4-BE49-F238E27FC236}">
                <a16:creationId xmlns:a16="http://schemas.microsoft.com/office/drawing/2014/main" id="{2D45DD7A-D9D9-43C4-8A15-0ADF24561F30}"/>
              </a:ext>
            </a:extLst>
          </p:cNvPr>
          <p:cNvSpPr/>
          <p:nvPr/>
        </p:nvSpPr>
        <p:spPr>
          <a:xfrm>
            <a:off x="322781" y="126514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DAST</a:t>
            </a:r>
          </a:p>
        </p:txBody>
      </p:sp>
      <p:pic>
        <p:nvPicPr>
          <p:cNvPr id="4" name="Picture 6" descr="OWASP's bug bounty program | Bugcrowd">
            <a:hlinkClick r:id="rId2"/>
            <a:extLst>
              <a:ext uri="{FF2B5EF4-FFF2-40B4-BE49-F238E27FC236}">
                <a16:creationId xmlns:a16="http://schemas.microsoft.com/office/drawing/2014/main" id="{0524A79B-3349-42C6-8A80-7B397A56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6414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oking for Web App Developers?">
            <a:extLst>
              <a:ext uri="{FF2B5EF4-FFF2-40B4-BE49-F238E27FC236}">
                <a16:creationId xmlns:a16="http://schemas.microsoft.com/office/drawing/2014/main" id="{F235EBC5-FD19-48AE-A22A-579DD626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62" y="2624694"/>
            <a:ext cx="18002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6BE20D64-1D07-444C-B47E-6DD6BD74F48D}"/>
              </a:ext>
            </a:extLst>
          </p:cNvPr>
          <p:cNvCxnSpPr>
            <a:cxnSpLocks/>
            <a:stCxn id="4" idx="1"/>
            <a:endCxn id="2050" idx="3"/>
          </p:cNvCxnSpPr>
          <p:nvPr/>
        </p:nvCxnSpPr>
        <p:spPr>
          <a:xfrm rot="10800000">
            <a:off x="4579888" y="3196194"/>
            <a:ext cx="236837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F7D56-F701-4542-B49B-60FF076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7693"/>
            <a:ext cx="7452320" cy="17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brir llave 20">
            <a:extLst>
              <a:ext uri="{FF2B5EF4-FFF2-40B4-BE49-F238E27FC236}">
                <a16:creationId xmlns:a16="http://schemas.microsoft.com/office/drawing/2014/main" id="{351B820C-7331-4447-AC51-2B7F1222EE41}"/>
              </a:ext>
            </a:extLst>
          </p:cNvPr>
          <p:cNvSpPr/>
          <p:nvPr/>
        </p:nvSpPr>
        <p:spPr>
          <a:xfrm rot="5400000">
            <a:off x="3455192" y="1408830"/>
            <a:ext cx="253903" cy="5292082"/>
          </a:xfrm>
          <a:prstGeom prst="leftBrace">
            <a:avLst>
              <a:gd name="adj1" fmla="val 83917"/>
              <a:gd name="adj2" fmla="val 48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629447E2-6836-422F-A5A3-7286977BAD23}"/>
              </a:ext>
            </a:extLst>
          </p:cNvPr>
          <p:cNvSpPr/>
          <p:nvPr/>
        </p:nvSpPr>
        <p:spPr>
          <a:xfrm rot="5400000">
            <a:off x="7197918" y="3238873"/>
            <a:ext cx="261247" cy="1624653"/>
          </a:xfrm>
          <a:prstGeom prst="leftBrace">
            <a:avLst>
              <a:gd name="adj1" fmla="val 20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>
            <a:extLst>
              <a:ext uri="{FF2B5EF4-FFF2-40B4-BE49-F238E27FC236}">
                <a16:creationId xmlns:a16="http://schemas.microsoft.com/office/drawing/2014/main" id="{60F28C06-164F-4161-818F-7F0919B6EC66}"/>
              </a:ext>
            </a:extLst>
          </p:cNvPr>
          <p:cNvSpPr/>
          <p:nvPr/>
        </p:nvSpPr>
        <p:spPr>
          <a:xfrm>
            <a:off x="322263" y="908050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92186F2-2A7F-43E6-B5C5-BFA6034895A7}"/>
              </a:ext>
            </a:extLst>
          </p:cNvPr>
          <p:cNvSpPr txBox="1"/>
          <p:nvPr/>
        </p:nvSpPr>
        <p:spPr>
          <a:xfrm>
            <a:off x="234950" y="6130925"/>
            <a:ext cx="4576763" cy="29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>
                <a:latin typeface="+mj-lt"/>
                <a:ea typeface="Verdana" pitchFamily="34" charset="0"/>
                <a:cs typeface="Verdana" pitchFamily="34" charset="0"/>
              </a:rPr>
              <a:t>Seguridad de entornos y aplicaciones. </a:t>
            </a:r>
            <a:r>
              <a:rPr lang="es-ES" sz="1300" dirty="0" err="1">
                <a:latin typeface="+mj-lt"/>
                <a:ea typeface="Verdana" pitchFamily="34" charset="0"/>
                <a:cs typeface="Verdana" pitchFamily="34" charset="0"/>
              </a:rPr>
              <a:t>DevSecOps</a:t>
            </a:r>
            <a:endParaRPr lang="es-ES" sz="13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8" name="45 Rectángulo">
            <a:extLst>
              <a:ext uri="{FF2B5EF4-FFF2-40B4-BE49-F238E27FC236}">
                <a16:creationId xmlns:a16="http://schemas.microsoft.com/office/drawing/2014/main" id="{7D6017D5-6E4D-4013-9913-236E92D2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882650"/>
            <a:ext cx="5255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b="1" dirty="0">
                <a:latin typeface="+mn-lt"/>
              </a:rPr>
              <a:t>Pruebas de seguridad de aplicaciones dinámicas</a:t>
            </a:r>
          </a:p>
        </p:txBody>
      </p:sp>
      <p:sp>
        <p:nvSpPr>
          <p:cNvPr id="23" name="46 Rectángulo">
            <a:extLst>
              <a:ext uri="{FF2B5EF4-FFF2-40B4-BE49-F238E27FC236}">
                <a16:creationId xmlns:a16="http://schemas.microsoft.com/office/drawing/2014/main" id="{2D45DD7A-D9D9-43C4-8A15-0ADF24561F30}"/>
              </a:ext>
            </a:extLst>
          </p:cNvPr>
          <p:cNvSpPr/>
          <p:nvPr/>
        </p:nvSpPr>
        <p:spPr>
          <a:xfrm>
            <a:off x="322781" y="126514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D9438B-BC23-4BE5-A040-E3E5A1993961}"/>
              </a:ext>
            </a:extLst>
          </p:cNvPr>
          <p:cNvSpPr txBox="1"/>
          <p:nvPr/>
        </p:nvSpPr>
        <p:spPr>
          <a:xfrm>
            <a:off x="1475656" y="3493496"/>
            <a:ext cx="3528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/>
              <a:t>Hands</a:t>
            </a:r>
            <a:r>
              <a:rPr lang="es-ES" sz="4400" dirty="0"/>
              <a:t> </a:t>
            </a:r>
            <a:r>
              <a:rPr lang="es-ES" sz="4400" dirty="0" err="1"/>
              <a:t>on</a:t>
            </a:r>
            <a:r>
              <a:rPr lang="es-ES" sz="4400" dirty="0"/>
              <a:t> …</a:t>
            </a:r>
          </a:p>
        </p:txBody>
      </p:sp>
      <p:pic>
        <p:nvPicPr>
          <p:cNvPr id="4" name="Picture 2" descr="Hand on mouse, mouse, mouse using, pointing on mouse icon ...">
            <a:extLst>
              <a:ext uri="{FF2B5EF4-FFF2-40B4-BE49-F238E27FC236}">
                <a16:creationId xmlns:a16="http://schemas.microsoft.com/office/drawing/2014/main" id="{0B726EE6-1A75-4840-8A2C-518231D7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446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>
            <a:extLst>
              <a:ext uri="{FF2B5EF4-FFF2-40B4-BE49-F238E27FC236}">
                <a16:creationId xmlns:a16="http://schemas.microsoft.com/office/drawing/2014/main" id="{60F28C06-164F-4161-818F-7F0919B6EC66}"/>
              </a:ext>
            </a:extLst>
          </p:cNvPr>
          <p:cNvSpPr/>
          <p:nvPr/>
        </p:nvSpPr>
        <p:spPr>
          <a:xfrm>
            <a:off x="322263" y="908050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92186F2-2A7F-43E6-B5C5-BFA6034895A7}"/>
              </a:ext>
            </a:extLst>
          </p:cNvPr>
          <p:cNvSpPr txBox="1"/>
          <p:nvPr/>
        </p:nvSpPr>
        <p:spPr>
          <a:xfrm>
            <a:off x="234950" y="6130925"/>
            <a:ext cx="4576763" cy="29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>
                <a:latin typeface="+mj-lt"/>
                <a:ea typeface="Verdana" pitchFamily="34" charset="0"/>
                <a:cs typeface="Verdana" pitchFamily="34" charset="0"/>
              </a:rPr>
              <a:t>Seguridad de entornos y aplicaciones. </a:t>
            </a:r>
            <a:r>
              <a:rPr lang="es-ES" sz="1300" dirty="0" err="1">
                <a:latin typeface="+mj-lt"/>
                <a:ea typeface="Verdana" pitchFamily="34" charset="0"/>
                <a:cs typeface="Verdana" pitchFamily="34" charset="0"/>
              </a:rPr>
              <a:t>DevSecOps</a:t>
            </a:r>
            <a:endParaRPr lang="es-ES" sz="13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8" name="45 Rectángulo">
            <a:extLst>
              <a:ext uri="{FF2B5EF4-FFF2-40B4-BE49-F238E27FC236}">
                <a16:creationId xmlns:a16="http://schemas.microsoft.com/office/drawing/2014/main" id="{7D6017D5-6E4D-4013-9913-236E92D2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882650"/>
            <a:ext cx="5255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b="1" dirty="0">
                <a:latin typeface="+mn-lt"/>
              </a:rPr>
              <a:t>Pruebas de seguridad de aplicaciones dinámicas</a:t>
            </a:r>
          </a:p>
        </p:txBody>
      </p:sp>
      <p:sp>
        <p:nvSpPr>
          <p:cNvPr id="23" name="46 Rectángulo">
            <a:extLst>
              <a:ext uri="{FF2B5EF4-FFF2-40B4-BE49-F238E27FC236}">
                <a16:creationId xmlns:a16="http://schemas.microsoft.com/office/drawing/2014/main" id="{2D45DD7A-D9D9-43C4-8A15-0ADF24561F30}"/>
              </a:ext>
            </a:extLst>
          </p:cNvPr>
          <p:cNvSpPr/>
          <p:nvPr/>
        </p:nvSpPr>
        <p:spPr>
          <a:xfrm>
            <a:off x="322781" y="126514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/>
                </a:solidFill>
              </a:rPr>
              <a:t>Práctica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D9438B-BC23-4BE5-A040-E3E5A1993961}"/>
              </a:ext>
            </a:extLst>
          </p:cNvPr>
          <p:cNvSpPr txBox="1"/>
          <p:nvPr/>
        </p:nvSpPr>
        <p:spPr>
          <a:xfrm>
            <a:off x="755576" y="3493496"/>
            <a:ext cx="4248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Vuestro turno …</a:t>
            </a:r>
          </a:p>
        </p:txBody>
      </p:sp>
      <p:pic>
        <p:nvPicPr>
          <p:cNvPr id="4" name="Picture 2" descr="Hand on mouse, mouse, mouse using, pointing on mouse icon ...">
            <a:extLst>
              <a:ext uri="{FF2B5EF4-FFF2-40B4-BE49-F238E27FC236}">
                <a16:creationId xmlns:a16="http://schemas.microsoft.com/office/drawing/2014/main" id="{0B726EE6-1A75-4840-8A2C-518231D7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446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8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>
            <a:extLst>
              <a:ext uri="{FF2B5EF4-FFF2-40B4-BE49-F238E27FC236}">
                <a16:creationId xmlns:a16="http://schemas.microsoft.com/office/drawing/2014/main" id="{60F28C06-164F-4161-818F-7F0919B6EC66}"/>
              </a:ext>
            </a:extLst>
          </p:cNvPr>
          <p:cNvSpPr/>
          <p:nvPr/>
        </p:nvSpPr>
        <p:spPr>
          <a:xfrm>
            <a:off x="322263" y="908050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E92186F2-2A7F-43E6-B5C5-BFA6034895A7}"/>
              </a:ext>
            </a:extLst>
          </p:cNvPr>
          <p:cNvSpPr txBox="1"/>
          <p:nvPr/>
        </p:nvSpPr>
        <p:spPr>
          <a:xfrm>
            <a:off x="234950" y="6130925"/>
            <a:ext cx="4576763" cy="29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>
                <a:latin typeface="+mj-lt"/>
                <a:ea typeface="Verdana" pitchFamily="34" charset="0"/>
                <a:cs typeface="Verdana" pitchFamily="34" charset="0"/>
              </a:rPr>
              <a:t>Seguridad de entornos y aplicaciones. </a:t>
            </a:r>
            <a:r>
              <a:rPr lang="es-ES" sz="1300" dirty="0" err="1">
                <a:latin typeface="+mj-lt"/>
                <a:ea typeface="Verdana" pitchFamily="34" charset="0"/>
                <a:cs typeface="Verdana" pitchFamily="34" charset="0"/>
              </a:rPr>
              <a:t>DevSecOps</a:t>
            </a:r>
            <a:endParaRPr lang="es-ES" sz="13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8" name="45 Rectángulo">
            <a:extLst>
              <a:ext uri="{FF2B5EF4-FFF2-40B4-BE49-F238E27FC236}">
                <a16:creationId xmlns:a16="http://schemas.microsoft.com/office/drawing/2014/main" id="{7D6017D5-6E4D-4013-9913-236E92D2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882650"/>
            <a:ext cx="5255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b="1" dirty="0">
                <a:latin typeface="+mn-lt"/>
              </a:rPr>
              <a:t>Despliegue de una App </a:t>
            </a:r>
            <a:r>
              <a:rPr lang="es-ES" altLang="es-ES" sz="2000" b="1" dirty="0" err="1">
                <a:latin typeface="+mn-lt"/>
              </a:rPr>
              <a:t>containerizada</a:t>
            </a:r>
            <a:r>
              <a:rPr lang="es-ES" altLang="es-ES" sz="2000" b="1" dirty="0">
                <a:latin typeface="+mn-lt"/>
              </a:rPr>
              <a:t> en Azure</a:t>
            </a:r>
          </a:p>
        </p:txBody>
      </p:sp>
      <p:sp>
        <p:nvSpPr>
          <p:cNvPr id="23" name="46 Rectángulo">
            <a:extLst>
              <a:ext uri="{FF2B5EF4-FFF2-40B4-BE49-F238E27FC236}">
                <a16:creationId xmlns:a16="http://schemas.microsoft.com/office/drawing/2014/main" id="{2D45DD7A-D9D9-43C4-8A15-0ADF24561F30}"/>
              </a:ext>
            </a:extLst>
          </p:cNvPr>
          <p:cNvSpPr/>
          <p:nvPr/>
        </p:nvSpPr>
        <p:spPr>
          <a:xfrm>
            <a:off x="322781" y="126514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1800" dirty="0">
                <a:solidFill>
                  <a:schemeClr val="tx1"/>
                </a:solidFill>
                <a:latin typeface="+mn-lt"/>
              </a:rPr>
              <a:t>Conceptos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2A4C43-5B98-4608-AC65-7F15DC0E628B}"/>
              </a:ext>
            </a:extLst>
          </p:cNvPr>
          <p:cNvSpPr txBox="1"/>
          <p:nvPr/>
        </p:nvSpPr>
        <p:spPr>
          <a:xfrm>
            <a:off x="683568" y="213285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hlinkClick r:id="rId2"/>
              </a:rPr>
              <a:t>DAST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OWASP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572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extLst>
              <a:ext uri="{FF2B5EF4-FFF2-40B4-BE49-F238E27FC236}">
                <a16:creationId xmlns:a16="http://schemas.microsoft.com/office/drawing/2014/main" id="{24EC8B0F-F250-4122-80EC-37BC912243C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123" name="11 CuadroTexto">
            <a:extLst>
              <a:ext uri="{FF2B5EF4-FFF2-40B4-BE49-F238E27FC236}">
                <a16:creationId xmlns:a16="http://schemas.microsoft.com/office/drawing/2014/main" id="{40FD6747-6FD4-4EC4-8840-3F25D680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6165850"/>
            <a:ext cx="2087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s-ES" sz="1600">
                <a:solidFill>
                  <a:schemeClr val="bg1"/>
                </a:solidFill>
              </a:rPr>
              <a:t>www.il3.ub.edu</a:t>
            </a:r>
          </a:p>
        </p:txBody>
      </p:sp>
      <p:cxnSp>
        <p:nvCxnSpPr>
          <p:cNvPr id="13" name="12 Conector recto">
            <a:extLst>
              <a:ext uri="{FF2B5EF4-FFF2-40B4-BE49-F238E27FC236}">
                <a16:creationId xmlns:a16="http://schemas.microsoft.com/office/drawing/2014/main" id="{DF4AC7FF-3C99-43DE-AFDF-0BC9EED21FB4}"/>
              </a:ext>
            </a:extLst>
          </p:cNvPr>
          <p:cNvCxnSpPr/>
          <p:nvPr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>
            <a:extLst>
              <a:ext uri="{FF2B5EF4-FFF2-40B4-BE49-F238E27FC236}">
                <a16:creationId xmlns:a16="http://schemas.microsoft.com/office/drawing/2014/main" id="{B7888E7F-AAA5-403F-96EF-A7CD65760988}"/>
              </a:ext>
            </a:extLst>
          </p:cNvPr>
          <p:cNvCxnSpPr/>
          <p:nvPr/>
        </p:nvCxnSpPr>
        <p:spPr>
          <a:xfrm>
            <a:off x="323850" y="692150"/>
            <a:ext cx="84963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4536DA7-86AA-4D16-9EFD-FF4DC198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11463"/>
            <a:ext cx="4622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EDBE5E22A924986DEDE38ECD6870F" ma:contentTypeVersion="13" ma:contentTypeDescription="Create a new document." ma:contentTypeScope="" ma:versionID="ba521ce27f0db546c20210c2d0e3f16f">
  <xsd:schema xmlns:xsd="http://www.w3.org/2001/XMLSchema" xmlns:xs="http://www.w3.org/2001/XMLSchema" xmlns:p="http://schemas.microsoft.com/office/2006/metadata/properties" xmlns:ns2="7e527ffa-285a-4876-86c5-290e19ff6cfe" xmlns:ns3="bda10437-4df4-454e-9f2a-037ce710b8d6" targetNamespace="http://schemas.microsoft.com/office/2006/metadata/properties" ma:root="true" ma:fieldsID="3d87c26225f4c916b2ed8ac084df7725" ns2:_="" ns3:_="">
    <xsd:import namespace="7e527ffa-285a-4876-86c5-290e19ff6cfe"/>
    <xsd:import namespace="bda10437-4df4-454e-9f2a-037ce710b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27ffa-285a-4876-86c5-290e19ff6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10437-4df4-454e-9f2a-037ce710b8d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FCE69-CD3D-4CCF-B9D7-7C31A94AE6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5029F3-1730-45CC-935B-77FA1E5BD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527ffa-285a-4876-86c5-290e19ff6cfe"/>
    <ds:schemaRef ds:uri="bda10437-4df4-454e-9f2a-037ce710b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155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Carles Garcia Altes</dc:creator>
  <cp:lastModifiedBy>Luis Angel Santamarta</cp:lastModifiedBy>
  <cp:revision>136</cp:revision>
  <cp:lastPrinted>2022-03-23T20:14:29Z</cp:lastPrinted>
  <dcterms:created xsi:type="dcterms:W3CDTF">2012-03-19T10:34:09Z</dcterms:created>
  <dcterms:modified xsi:type="dcterms:W3CDTF">2022-04-12T11:22:56Z</dcterms:modified>
</cp:coreProperties>
</file>