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7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5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 descr="Houses in an area">
            <a:extLst>
              <a:ext uri="{FF2B5EF4-FFF2-40B4-BE49-F238E27FC236}">
                <a16:creationId xmlns:a16="http://schemas.microsoft.com/office/drawing/2014/main" id="{1FD6DC04-6F26-F7C0-D396-5E36971A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79" r="25087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4FE3A-0412-9D88-6517-423F6D65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de-CH" sz="4400"/>
              <a:t>Comparing rural and city apartments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7E82E0-EF63-CF9C-31A6-2277FFB25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3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2E77C-6896-6A4E-0BBB-6EC99379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Summary </a:t>
            </a:r>
            <a:r>
              <a:rPr lang="de-CH" dirty="0" err="1"/>
              <a:t>statistics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75E186-BE85-08B9-0F77-6D6BCABE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094012"/>
            <a:ext cx="9480550" cy="186879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2B1237-9607-48B5-AEB9-084D8C16D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4148036"/>
            <a:ext cx="9480550" cy="1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D07D-7E22-8EC0-63BB-529A5871F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A10B7-5E7A-A5BD-95A7-A37FA2C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Price per m2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17656B-924A-6697-77E5-603704C43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81974"/>
            <a:ext cx="4787900" cy="117453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84EF898-1ACA-A696-AB94-3B916BCF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252" y="4236326"/>
            <a:ext cx="5021098" cy="12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4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0F7B-8F22-EF50-D2EB-2DA07ED7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9E8B0-4AB0-65FC-DC04-B9B2CAB8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Price per m2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FC83C2-3415-B61F-E8A6-33FF0AA2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286001"/>
            <a:ext cx="4705350" cy="31141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3818F0-2D4F-F380-6905-3E1371B3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8" y="2286000"/>
            <a:ext cx="4705350" cy="31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FA73B-4785-11E6-3A4A-BC6AA21BA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FFE6F-B658-9CED-4E64-3FD8B7A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Area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37F6681-8AA5-5A2B-9AAE-DECD36C8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4956175" cy="12660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50CFA1-8F76-7306-67D2-833BF46C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50" y="4248987"/>
            <a:ext cx="5013653" cy="1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6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945CC-CDA3-006F-1B89-18E02F3D3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52CA-2451-D193-8133-5A2EBFCA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Area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1899EC-E1EE-4834-7486-BC43019A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2" y="2190750"/>
            <a:ext cx="4805363" cy="31624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0CBC3A8-FCE4-6D89-23DF-701C0999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63" y="2190750"/>
            <a:ext cx="4789937" cy="31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140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23820"/>
      </a:dk2>
      <a:lt2>
        <a:srgbClr val="E8E2E8"/>
      </a:lt2>
      <a:accent1>
        <a:srgbClr val="48B851"/>
      </a:accent1>
      <a:accent2>
        <a:srgbClr val="63B13B"/>
      </a:accent2>
      <a:accent3>
        <a:srgbClr val="91AA43"/>
      </a:accent3>
      <a:accent4>
        <a:srgbClr val="B19D3B"/>
      </a:accent4>
      <a:accent5>
        <a:srgbClr val="C37D4D"/>
      </a:accent5>
      <a:accent6>
        <a:srgbClr val="B13B3C"/>
      </a:accent6>
      <a:hlink>
        <a:srgbClr val="A6773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Comparing rural and city apartments</vt:lpstr>
      <vt:lpstr>Summary statistics</vt:lpstr>
      <vt:lpstr>Price per m2</vt:lpstr>
      <vt:lpstr>Price per m2</vt:lpstr>
      <vt:lpstr>Area</vt:lpstr>
      <vt:lpstr>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Schwendemann Marc (schwem05)</dc:creator>
  <cp:lastModifiedBy>Schwendemann Marc (schwem05)</cp:lastModifiedBy>
  <cp:revision>1</cp:revision>
  <dcterms:created xsi:type="dcterms:W3CDTF">2024-10-09T17:08:20Z</dcterms:created>
  <dcterms:modified xsi:type="dcterms:W3CDTF">2024-10-09T17:25:23Z</dcterms:modified>
</cp:coreProperties>
</file>