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82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5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45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46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5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7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24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6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6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8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0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99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168568"/>
            <a:ext cx="8791575" cy="6981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Trouvaille.IO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338427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Horizons School of technology demo day fall 2017</a:t>
            </a:r>
          </a:p>
          <a:p>
            <a:r>
              <a:rPr lang="en-US" dirty="0" smtClean="0"/>
              <a:t>Alex glaze</a:t>
            </a:r>
          </a:p>
          <a:p>
            <a:r>
              <a:rPr lang="en-US" dirty="0" smtClean="0"/>
              <a:t>Tyrone </a:t>
            </a:r>
            <a:r>
              <a:rPr lang="en-US" dirty="0" err="1" smtClean="0"/>
              <a:t>scafe</a:t>
            </a:r>
            <a:r>
              <a:rPr lang="en-US" dirty="0" smtClean="0"/>
              <a:t>, </a:t>
            </a:r>
            <a:r>
              <a:rPr lang="en-US" dirty="0" err="1" smtClean="0"/>
              <a:t>jr.</a:t>
            </a:r>
            <a:endParaRPr lang="en-US" dirty="0" smtClean="0"/>
          </a:p>
          <a:p>
            <a:r>
              <a:rPr lang="en-US" dirty="0" smtClean="0"/>
              <a:t>Matt </a:t>
            </a:r>
            <a:r>
              <a:rPr lang="en-US" dirty="0" err="1" smtClean="0"/>
              <a:t>schwartz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52" y="6128952"/>
            <a:ext cx="3031129" cy="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6626"/>
            <a:ext cx="9905998" cy="485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90243"/>
            <a:ext cx="9905999" cy="3541714"/>
          </a:xfrm>
        </p:spPr>
        <p:txBody>
          <a:bodyPr/>
          <a:lstStyle/>
          <a:p>
            <a:r>
              <a:rPr lang="en-US" dirty="0"/>
              <a:t>Medium/Long-Distance Social Rideshare mobile application for use in the USA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52" y="6128952"/>
            <a:ext cx="3031129" cy="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3" y="235459"/>
            <a:ext cx="9905998" cy="5149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restful architecture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62" y="6162675"/>
            <a:ext cx="2871019" cy="604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69" y="692926"/>
            <a:ext cx="7027686" cy="57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178086"/>
            <a:ext cx="9905998" cy="5018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Trouvaille.io 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52" y="6128952"/>
            <a:ext cx="3031129" cy="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4757"/>
            <a:ext cx="9905998" cy="5677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7438"/>
            <a:ext cx="9905999" cy="456376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Revisit Compromises</a:t>
            </a:r>
            <a:endParaRPr lang="en-US" dirty="0"/>
          </a:p>
          <a:p>
            <a:pPr lvl="1" fontAlgn="base"/>
            <a:r>
              <a:rPr lang="en-US" dirty="0"/>
              <a:t>Spotify </a:t>
            </a:r>
            <a:r>
              <a:rPr lang="en-US" dirty="0" smtClean="0"/>
              <a:t>Connection/Playlists</a:t>
            </a:r>
            <a:endParaRPr lang="en-US" dirty="0"/>
          </a:p>
          <a:p>
            <a:pPr lvl="1" fontAlgn="base"/>
            <a:r>
              <a:rPr lang="en-US" dirty="0"/>
              <a:t>Having a </a:t>
            </a:r>
            <a:r>
              <a:rPr lang="en-US" dirty="0" smtClean="0"/>
              <a:t>Website Companion Application</a:t>
            </a:r>
            <a:endParaRPr lang="en-US" dirty="0"/>
          </a:p>
          <a:p>
            <a:pPr lvl="1" fontAlgn="base"/>
            <a:r>
              <a:rPr lang="en-US" dirty="0"/>
              <a:t>User Feed </a:t>
            </a:r>
            <a:r>
              <a:rPr lang="en-US" dirty="0" smtClean="0"/>
              <a:t>Constraints</a:t>
            </a:r>
            <a:endParaRPr lang="en-US" dirty="0"/>
          </a:p>
          <a:p>
            <a:pPr fontAlgn="base"/>
            <a:r>
              <a:rPr lang="en-US" dirty="0"/>
              <a:t>Great framework to build from here</a:t>
            </a:r>
          </a:p>
          <a:p>
            <a:pPr lvl="1" fontAlgn="base"/>
            <a:r>
              <a:rPr lang="en-US" dirty="0"/>
              <a:t>React Redux Website</a:t>
            </a:r>
          </a:p>
          <a:p>
            <a:pPr lvl="1" fontAlgn="base"/>
            <a:r>
              <a:rPr lang="en-US" dirty="0"/>
              <a:t>Algorithmic Explore Page</a:t>
            </a:r>
          </a:p>
          <a:p>
            <a:pPr lvl="1" fontAlgn="base"/>
            <a:r>
              <a:rPr lang="en-US" dirty="0"/>
              <a:t>Search Bar</a:t>
            </a:r>
          </a:p>
          <a:p>
            <a:pPr lvl="1" fontAlgn="base"/>
            <a:r>
              <a:rPr lang="en-US" dirty="0"/>
              <a:t>Notifications</a:t>
            </a:r>
          </a:p>
          <a:p>
            <a:pPr lvl="1" fontAlgn="base"/>
            <a:r>
              <a:rPr lang="en-US" dirty="0"/>
              <a:t>Figure Out Payment Model</a:t>
            </a:r>
          </a:p>
          <a:p>
            <a:pPr lvl="1" fontAlgn="base"/>
            <a:r>
              <a:rPr lang="en-US" dirty="0"/>
              <a:t>Expand on Payment Options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52" y="6128952"/>
            <a:ext cx="3031129" cy="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71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Trouvaille.IO</vt:lpstr>
      <vt:lpstr>overview</vt:lpstr>
      <vt:lpstr>Our restful architecture</vt:lpstr>
      <vt:lpstr>Trouvaille.io demonstration</vt:lpstr>
      <vt:lpstr>Moving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Trouvaille.IO</dc:title>
  <dc:creator>Tyrone Scafe</dc:creator>
  <cp:lastModifiedBy>Tyrone Scafe</cp:lastModifiedBy>
  <cp:revision>7</cp:revision>
  <dcterms:created xsi:type="dcterms:W3CDTF">2017-12-22T20:47:51Z</dcterms:created>
  <dcterms:modified xsi:type="dcterms:W3CDTF">2017-12-22T21:48:36Z</dcterms:modified>
</cp:coreProperties>
</file>