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DOL730FboMNYOhB0TvayFp7007y-UL5d?usp=shari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4" y="2067305"/>
            <a:ext cx="2985413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dirty="0" err="1" smtClean="0">
                <a:latin typeface="Trebuchet MS"/>
                <a:cs typeface="Trebuchet MS"/>
              </a:rPr>
              <a:t>Santhosh</a:t>
            </a:r>
            <a:r>
              <a:rPr lang="en-US" sz="2800" dirty="0" err="1" smtClean="0">
                <a:latin typeface="Trebuchet MS"/>
                <a:cs typeface="Trebuchet MS"/>
              </a:rPr>
              <a:t>Kumar</a:t>
            </a:r>
            <a:r>
              <a:rPr lang="en-US" sz="2800" dirty="0" smtClean="0">
                <a:latin typeface="Trebuchet MS"/>
                <a:cs typeface="Trebuchet MS"/>
              </a:rPr>
              <a:t> S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b="1" smtClean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smtClean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b="1" smtClean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smtClean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F61C1F9-1246-F55A-EC5F-21970CCF0890}"/>
              </a:ext>
            </a:extLst>
          </p:cNvPr>
          <p:cNvSpPr txBox="1"/>
          <p:nvPr/>
        </p:nvSpPr>
        <p:spPr>
          <a:xfrm>
            <a:off x="609600" y="2209800"/>
            <a:ext cx="8229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Spam Detection System using Count Vectorizer achieved high accuracy in classifying email messages, minimized false positives, effectively filtered spam, scaled well to handle large volumes of emails, provided real-time detection, offered a user-friendly interface, delivered cost-effective solutions, and continuously improved over </a:t>
            </a:r>
            <a:r>
              <a:rPr lang="en-US" sz="2000" dirty="0" smtClean="0"/>
              <a:t>time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hlinkClick r:id="rId3"/>
              </a:rPr>
              <a:t>https://colab.research.google.com/drive/1DOL730FboMNYOhB0TvayFp7007y-UL5d?usp=sharing</a:t>
            </a:r>
            <a:endParaRPr lang="en-I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3081292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it-IT" sz="4250" dirty="0"/>
              <a:t>PROJECT TITLE</a:t>
            </a:r>
            <a:br>
              <a:rPr lang="it-IT" sz="4250" dirty="0"/>
            </a:br>
            <a:r>
              <a:rPr lang="it-IT" sz="4250" dirty="0"/>
              <a:t/>
            </a:r>
            <a:br>
              <a:rPr lang="it-IT" sz="4250" dirty="0"/>
            </a:br>
            <a:r>
              <a:rPr lang="en-US" sz="4250" dirty="0"/>
              <a:t>Spam Detection using Count Vectorizer</a:t>
            </a:r>
            <a:endParaRPr lang="en-IN"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b="1" smtClean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smtClean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AGENDA</a:t>
            </a:r>
            <a:endParaRPr spc="-1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-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A8F21CD-68D9-4A4B-E0B7-A808BAC497D9}"/>
              </a:ext>
            </a:extLst>
          </p:cNvPr>
          <p:cNvSpPr txBox="1"/>
          <p:nvPr/>
        </p:nvSpPr>
        <p:spPr>
          <a:xfrm>
            <a:off x="1695450" y="1905001"/>
            <a:ext cx="77533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1.Problem Statement</a:t>
            </a:r>
          </a:p>
          <a:p>
            <a:r>
              <a:rPr lang="en-US" sz="3200" dirty="0"/>
              <a:t>2.Overview</a:t>
            </a:r>
          </a:p>
          <a:p>
            <a:r>
              <a:rPr lang="en-US" sz="3200" dirty="0"/>
              <a:t>3.End Users</a:t>
            </a:r>
          </a:p>
          <a:p>
            <a:r>
              <a:rPr lang="en-US" sz="3200" dirty="0"/>
              <a:t>4.Values Proposition</a:t>
            </a:r>
          </a:p>
          <a:p>
            <a:r>
              <a:rPr lang="en-US" sz="3200" dirty="0"/>
              <a:t>5.Solution</a:t>
            </a:r>
          </a:p>
          <a:p>
            <a:r>
              <a:rPr lang="en-US" sz="3200" dirty="0"/>
              <a:t>6.Modelling</a:t>
            </a:r>
          </a:p>
          <a:p>
            <a:r>
              <a:rPr lang="en-US" sz="3200" dirty="0"/>
              <a:t>7.Results</a:t>
            </a:r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77765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250" spc="-75" dirty="0"/>
              <a:t> PROBLEM STATEMENT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b="1" smtClean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smtClean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C92EFCC-78EB-8F1F-9C59-FBBF160F7230}"/>
              </a:ext>
            </a:extLst>
          </p:cNvPr>
          <p:cNvSpPr txBox="1"/>
          <p:nvPr/>
        </p:nvSpPr>
        <p:spPr>
          <a:xfrm>
            <a:off x="533400" y="1981200"/>
            <a:ext cx="745807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spc="-75" dirty="0">
                <a:latin typeface="+mn-lt"/>
              </a:rPr>
              <a:t>Develop a spam detection system using Count Vectorizer. Given a dataset of email messages labeled as spam or non-spam, the goal is to build a machine learning model that can accurately classify incoming email messages as spam or non-spam based on their content. The system should utilize Count Vectorizer to convert text data into numerical feature vectors and employ a classification algorithm to predict the spam status of each email message. The objective is to create a reliable and efficient spam detection system that can help filter unwanted emails and improve user experience and email security.</a:t>
            </a:r>
          </a:p>
          <a:p>
            <a:pPr algn="just"/>
            <a:endParaRPr lang="en-US" sz="2000" spc="-75" dirty="0">
              <a:latin typeface="+mn-lt"/>
            </a:endParaRPr>
          </a:p>
          <a:p>
            <a:pPr algn="just"/>
            <a:r>
              <a:rPr lang="en-IN" sz="3600" spc="-75" dirty="0"/>
              <a:t/>
            </a:r>
            <a:br>
              <a:rPr lang="en-IN" sz="3600" spc="-75" dirty="0"/>
            </a:b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1898" y="609600"/>
            <a:ext cx="83280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b="1" smtClean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smtClean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2A0B985-70EE-7592-883E-92333F849F23}"/>
              </a:ext>
            </a:extLst>
          </p:cNvPr>
          <p:cNvSpPr txBox="1"/>
          <p:nvPr/>
        </p:nvSpPr>
        <p:spPr>
          <a:xfrm>
            <a:off x="533400" y="2057400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Developing a Spam Detection System using Count Vectorizer. Key steps include data collection, preprocessing, feature engineering with Count Vectorizer, model training, evaluation, and deployment. </a:t>
            </a:r>
          </a:p>
          <a:p>
            <a:pPr algn="just"/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system aims to accurately classify email messages as spam or non-spam, enhancing email security and efficiency.</a:t>
            </a:r>
            <a:endParaRPr lang="en-I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512849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r>
              <a:rPr lang="en-US" sz="3200" spc="-10" dirty="0"/>
              <a:t/>
            </a:r>
            <a:br>
              <a:rPr lang="en-US" sz="3200" spc="-10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180" smtClean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1E94918-C172-8662-2ADA-F3A6E51B48E9}"/>
              </a:ext>
            </a:extLst>
          </p:cNvPr>
          <p:cNvSpPr txBox="1"/>
          <p:nvPr/>
        </p:nvSpPr>
        <p:spPr>
          <a:xfrm>
            <a:off x="3276600" y="2209801"/>
            <a:ext cx="60769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1.Email service providers</a:t>
            </a:r>
          </a:p>
          <a:p>
            <a:r>
              <a:rPr lang="en-US" sz="2000" dirty="0"/>
              <a:t>2.Corporate organizations</a:t>
            </a:r>
          </a:p>
          <a:p>
            <a:r>
              <a:rPr lang="en-US" sz="2000" dirty="0"/>
              <a:t>3.Individual users</a:t>
            </a:r>
          </a:p>
          <a:p>
            <a:r>
              <a:rPr lang="en-US" sz="2000" dirty="0"/>
              <a:t>4.Email administrators</a:t>
            </a:r>
          </a:p>
          <a:p>
            <a:r>
              <a:rPr lang="en-US" sz="2000" dirty="0"/>
              <a:t>5.Online platforms with messaging features</a:t>
            </a:r>
          </a:p>
          <a:p>
            <a:r>
              <a:rPr lang="en-US" sz="2000" dirty="0"/>
              <a:t>6.Anti-spam software developers</a:t>
            </a:r>
          </a:p>
          <a:p>
            <a:r>
              <a:rPr lang="en-US" sz="2000" dirty="0"/>
              <a:t>7.Regulatory authorities (for compliance purposes)</a:t>
            </a:r>
            <a:endParaRPr lang="en-I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6" y="1617088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180" smtClean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02F9ED3-F6B5-7C45-5ACD-80EFCA2B95AC}"/>
              </a:ext>
            </a:extLst>
          </p:cNvPr>
          <p:cNvSpPr txBox="1"/>
          <p:nvPr/>
        </p:nvSpPr>
        <p:spPr>
          <a:xfrm>
            <a:off x="2819400" y="2133600"/>
            <a:ext cx="762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Real-Time Protection: Offers real-time detection capabilities, ensuring timely response to emerging spam threats.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Customizable Solutions: Provides flexibility to customize spam detection rules and thresholds based on specific user preferences or organizational policies.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Continuous Improvement: Incorporates machine learning techniques for ongoing model refinement and adaptation to evolving spam patterns.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9C473D6-9670-8328-9B5C-2FE2AEB0D4A2}"/>
              </a:ext>
            </a:extLst>
          </p:cNvPr>
          <p:cNvSpPr txBox="1"/>
          <p:nvPr/>
        </p:nvSpPr>
        <p:spPr>
          <a:xfrm>
            <a:off x="2362200" y="2057400"/>
            <a:ext cx="708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Scalability: Scales effortlessly to accommodate varying email volumes and user needs, ensuring consistent performance and reliability.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Cost-Effectiveness: Delivers value by reducing the time and resources spent on spam management, resulting in cost savings for organizations.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Trustworthiness: Builds trust with users by delivering accurate and reliable spam detection, fostering a positive user experience and brand reputation.</a:t>
            </a:r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b="1" smtClean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smtClean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7566025" cy="32060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Trebuchet MS"/>
              </a:rPr>
              <a:t>Data Collection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Trebuchet MS"/>
              </a:rPr>
              <a:t>Preprocessing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Trebuchet MS"/>
              </a:rPr>
              <a:t>Model Selection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Trebuchet MS"/>
              </a:rPr>
              <a:t>Fine-tuning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Trebuchet MS"/>
              </a:rPr>
              <a:t>Architecture Design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Trebuchet MS"/>
              </a:rPr>
              <a:t>Training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Trebuchet MS"/>
              </a:rPr>
              <a:t>Evaluation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Trebuchet MS"/>
              </a:rPr>
              <a:t>Iterative Refinement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Trebuchet MS"/>
              </a:rPr>
              <a:t>Integration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Trebuchet MS"/>
              </a:rPr>
              <a:t>Testing</a:t>
            </a:r>
            <a:endParaRPr lang="en-IN" sz="2000" dirty="0">
              <a:latin typeface="+mn-lt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435</Words>
  <Application>Microsoft Office PowerPoint</Application>
  <PresentationFormat>Custom</PresentationFormat>
  <Paragraphs>74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PROJECT TITLE  Spam Detection using Count Vectorizer</vt:lpstr>
      <vt:lpstr>AGENDA</vt:lpstr>
      <vt:lpstr> PROBLEM STATEMENT</vt:lpstr>
      <vt:lpstr>PROJECT OVERVIEW</vt:lpstr>
      <vt:lpstr>WHO ARE THE END USERS? 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Arul kumar</dc:creator>
  <cp:lastModifiedBy>2021503302</cp:lastModifiedBy>
  <cp:revision>10</cp:revision>
  <dcterms:created xsi:type="dcterms:W3CDTF">2024-04-05T08:30:55Z</dcterms:created>
  <dcterms:modified xsi:type="dcterms:W3CDTF">2024-04-29T05:52:52Z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2024-04-05T00:00:00Z</vt:filetime>
  </property>
</Properties>
</file>