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25" d="100"/>
          <a:sy n="125" d="100"/>
        </p:scale>
        <p:origin x="490"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Don M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:720921243019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rcRect/>
          <a:stretch/>
        </p:blipFill>
        <p:spPr>
          <a:xfrm>
            <a:off x="846194" y="1081628"/>
            <a:ext cx="7451612"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rcRect/>
          <a:stretch/>
        </p:blipFill>
        <p:spPr>
          <a:xfrm>
            <a:off x="1001826" y="1128780"/>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rcRect/>
          <a:stretch/>
        </p:blipFill>
        <p:spPr>
          <a:xfrm>
            <a:off x="1219315" y="1169133"/>
            <a:ext cx="6704919" cy="35689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Afsal P A</cp:lastModifiedBy>
  <cp:revision>13</cp:revision>
  <dcterms:modified xsi:type="dcterms:W3CDTF">2024-04-09T12:18:57Z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