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2ccda3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2ccda3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2ccda35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2ccda35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2ccda35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2ccda3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2ccda35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2ccda3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0" y="0"/>
            <a:ext cx="9089398" cy="5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723650" y="1037225"/>
            <a:ext cx="48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ArcelorMittal  Project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988" y="2028550"/>
            <a:ext cx="330517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0"/>
            <a:ext cx="9144000" cy="969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Project Goals</a:t>
            </a:r>
            <a:endParaRPr sz="3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050" y="1822675"/>
            <a:ext cx="7239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32000" y="1624100"/>
            <a:ext cx="506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Predicting width constrictions during hot rolling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0" y="0"/>
            <a:ext cx="4260300" cy="52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11700" y="445025"/>
            <a:ext cx="43401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63074" cy="52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4763075" y="0"/>
            <a:ext cx="4380900" cy="52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Using Python advanced,several libraries and Machine Learning tools to analyze the data,  visualize, pre-process and create models to predict width constriction of Coils</a:t>
            </a:r>
            <a:endParaRPr sz="2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63" y="1733275"/>
            <a:ext cx="40481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50" y="2480850"/>
            <a:ext cx="91440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20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25" y="65225"/>
            <a:ext cx="85153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50" y="2074450"/>
            <a:ext cx="9144000" cy="30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       </a:t>
            </a:r>
            <a:endParaRPr sz="1800">
              <a:solidFill>
                <a:schemeClr val="dk1"/>
              </a:solidFill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8675" y="22624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5977725" y="4012450"/>
            <a:ext cx="2947800" cy="80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sz="1800"/>
              <a:t> Mousumi Sen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Junior Data Scientist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0" y="0"/>
            <a:ext cx="9144000" cy="165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P</a:t>
            </a:r>
            <a:r>
              <a:rPr lang="en-GB" sz="3400"/>
              <a:t>roject Pipeline </a:t>
            </a:r>
            <a:endParaRPr sz="3400"/>
          </a:p>
        </p:txBody>
      </p:sp>
      <p:sp>
        <p:nvSpPr>
          <p:cNvPr id="94" name="Google Shape;94;p17"/>
          <p:cNvSpPr/>
          <p:nvPr/>
        </p:nvSpPr>
        <p:spPr>
          <a:xfrm>
            <a:off x="0" y="1337625"/>
            <a:ext cx="91440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7300" y="2306475"/>
            <a:ext cx="1815300" cy="8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Data Labeling</a:t>
            </a:r>
            <a:endParaRPr sz="2500"/>
          </a:p>
        </p:txBody>
      </p:sp>
      <p:cxnSp>
        <p:nvCxnSpPr>
          <p:cNvPr id="96" name="Google Shape;96;p17"/>
          <p:cNvCxnSpPr>
            <a:stCxn id="95" idx="3"/>
          </p:cNvCxnSpPr>
          <p:nvPr/>
        </p:nvCxnSpPr>
        <p:spPr>
          <a:xfrm>
            <a:off x="1842600" y="2715975"/>
            <a:ext cx="3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2142600" y="2306475"/>
            <a:ext cx="1637700" cy="8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Data Cleaning</a:t>
            </a:r>
            <a:endParaRPr sz="1800"/>
          </a:p>
        </p:txBody>
      </p:sp>
      <p:cxnSp>
        <p:nvCxnSpPr>
          <p:cNvPr id="98" name="Google Shape;98;p17"/>
          <p:cNvCxnSpPr>
            <a:stCxn id="97" idx="3"/>
          </p:cNvCxnSpPr>
          <p:nvPr/>
        </p:nvCxnSpPr>
        <p:spPr>
          <a:xfrm>
            <a:off x="3780300" y="2715975"/>
            <a:ext cx="300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/>
          <p:nvPr/>
        </p:nvSpPr>
        <p:spPr>
          <a:xfrm>
            <a:off x="4080300" y="2306475"/>
            <a:ext cx="1719900" cy="8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</a:t>
            </a:r>
            <a:r>
              <a:rPr lang="en-GB" sz="1800"/>
              <a:t>Data </a:t>
            </a:r>
            <a:r>
              <a:rPr lang="en-GB" sz="1800"/>
              <a:t>Splitting</a:t>
            </a:r>
            <a:endParaRPr sz="1800"/>
          </a:p>
        </p:txBody>
      </p:sp>
      <p:cxnSp>
        <p:nvCxnSpPr>
          <p:cNvPr id="100" name="Google Shape;100;p17"/>
          <p:cNvCxnSpPr>
            <a:stCxn id="99" idx="3"/>
          </p:cNvCxnSpPr>
          <p:nvPr/>
        </p:nvCxnSpPr>
        <p:spPr>
          <a:xfrm flipH="1" rot="10800000">
            <a:off x="5800200" y="2702175"/>
            <a:ext cx="232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/>
          <p:nvPr/>
        </p:nvSpPr>
        <p:spPr>
          <a:xfrm>
            <a:off x="6100200" y="2306475"/>
            <a:ext cx="1160400" cy="8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 </a:t>
            </a:r>
            <a:r>
              <a:rPr lang="en-GB" sz="1700"/>
              <a:t>Down     Sampling</a:t>
            </a:r>
            <a:endParaRPr sz="2400"/>
          </a:p>
        </p:txBody>
      </p:sp>
      <p:cxnSp>
        <p:nvCxnSpPr>
          <p:cNvPr id="102" name="Google Shape;102;p17"/>
          <p:cNvCxnSpPr>
            <a:stCxn id="101" idx="3"/>
          </p:cNvCxnSpPr>
          <p:nvPr/>
        </p:nvCxnSpPr>
        <p:spPr>
          <a:xfrm>
            <a:off x="7260600" y="2715975"/>
            <a:ext cx="3411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/>
          <p:nvPr/>
        </p:nvSpPr>
        <p:spPr>
          <a:xfrm>
            <a:off x="7560600" y="2306475"/>
            <a:ext cx="1542300" cy="8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Data Standardization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