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2" r:id="rId8"/>
    <p:sldId id="264" r:id="rId9"/>
    <p:sldId id="263" r:id="rId10"/>
    <p:sldId id="267" r:id="rId11"/>
    <p:sldId id="266" r:id="rId1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8B93A4-7BD3-4718-8733-6263F2AA16FA}" v="40" dt="2022-05-25T12:23:14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shood Owolabi" userId="c3817536-5f37-4910-9b3c-ae3b965db30d" providerId="ADAL" clId="{408B93A4-7BD3-4718-8733-6263F2AA16FA}"/>
    <pc:docChg chg="undo redo custSel addSld delSld modSld sldOrd addMainMaster">
      <pc:chgData name="Moshood Owolabi" userId="c3817536-5f37-4910-9b3c-ae3b965db30d" providerId="ADAL" clId="{408B93A4-7BD3-4718-8733-6263F2AA16FA}" dt="2022-05-25T12:23:14.463" v="1732"/>
      <pc:docMkLst>
        <pc:docMk/>
      </pc:docMkLst>
      <pc:sldChg chg="addSp delSp modSp new mod setBg setClrOvrMap">
        <pc:chgData name="Moshood Owolabi" userId="c3817536-5f37-4910-9b3c-ae3b965db30d" providerId="ADAL" clId="{408B93A4-7BD3-4718-8733-6263F2AA16FA}" dt="2022-05-25T11:50:58.479" v="1451" actId="255"/>
        <pc:sldMkLst>
          <pc:docMk/>
          <pc:sldMk cId="3630214264" sldId="256"/>
        </pc:sldMkLst>
        <pc:spChg chg="mod">
          <ac:chgData name="Moshood Owolabi" userId="c3817536-5f37-4910-9b3c-ae3b965db30d" providerId="ADAL" clId="{408B93A4-7BD3-4718-8733-6263F2AA16FA}" dt="2022-05-25T11:50:34.382" v="1450" actId="26606"/>
          <ac:spMkLst>
            <pc:docMk/>
            <pc:sldMk cId="3630214264" sldId="256"/>
            <ac:spMk id="2" creationId="{7A369EE5-0CBC-D970-D181-E87B511A893C}"/>
          </ac:spMkLst>
        </pc:spChg>
        <pc:spChg chg="mod">
          <ac:chgData name="Moshood Owolabi" userId="c3817536-5f37-4910-9b3c-ae3b965db30d" providerId="ADAL" clId="{408B93A4-7BD3-4718-8733-6263F2AA16FA}" dt="2022-05-25T11:50:58.479" v="1451" actId="255"/>
          <ac:spMkLst>
            <pc:docMk/>
            <pc:sldMk cId="3630214264" sldId="256"/>
            <ac:spMk id="3" creationId="{8DA9AC84-061F-3CE3-8408-6BEF8D0B84C2}"/>
          </ac:spMkLst>
        </pc:spChg>
        <pc:spChg chg="mod">
          <ac:chgData name="Moshood Owolabi" userId="c3817536-5f37-4910-9b3c-ae3b965db30d" providerId="ADAL" clId="{408B93A4-7BD3-4718-8733-6263F2AA16FA}" dt="2022-05-25T11:50:34.382" v="1450" actId="26606"/>
          <ac:spMkLst>
            <pc:docMk/>
            <pc:sldMk cId="3630214264" sldId="256"/>
            <ac:spMk id="4" creationId="{3CB3C2D8-03B7-C725-3DA2-22F52E0CF4DE}"/>
          </ac:spMkLst>
        </pc:spChg>
        <pc:spChg chg="add del">
          <ac:chgData name="Moshood Owolabi" userId="c3817536-5f37-4910-9b3c-ae3b965db30d" providerId="ADAL" clId="{408B93A4-7BD3-4718-8733-6263F2AA16FA}" dt="2022-05-25T09:05:08.945" v="200" actId="26606"/>
          <ac:spMkLst>
            <pc:docMk/>
            <pc:sldMk cId="3630214264" sldId="256"/>
            <ac:spMk id="6" creationId="{E49CC64F-7275-4E33-961B-0C5CDC439875}"/>
          </ac:spMkLst>
        </pc:spChg>
        <pc:spChg chg="add del">
          <ac:chgData name="Moshood Owolabi" userId="c3817536-5f37-4910-9b3c-ae3b965db30d" providerId="ADAL" clId="{408B93A4-7BD3-4718-8733-6263F2AA16FA}" dt="2022-05-25T09:05:34.469" v="203" actId="26606"/>
          <ac:spMkLst>
            <pc:docMk/>
            <pc:sldMk cId="3630214264" sldId="256"/>
            <ac:spMk id="8" creationId="{6F40FBDA-CEB1-40F0-9AB9-BD9C402D70FE}"/>
          </ac:spMkLst>
        </pc:spChg>
        <pc:spChg chg="add del">
          <ac:chgData name="Moshood Owolabi" userId="c3817536-5f37-4910-9b3c-ae3b965db30d" providerId="ADAL" clId="{408B93A4-7BD3-4718-8733-6263F2AA16FA}" dt="2022-05-25T09:03:32.472" v="177" actId="26606"/>
          <ac:spMkLst>
            <pc:docMk/>
            <pc:sldMk cId="3630214264" sldId="256"/>
            <ac:spMk id="9" creationId="{71B2258F-86CA-4D4D-8270-BC05FCDEBFB3}"/>
          </ac:spMkLst>
        </pc:spChg>
        <pc:spChg chg="add del">
          <ac:chgData name="Moshood Owolabi" userId="c3817536-5f37-4910-9b3c-ae3b965db30d" providerId="ADAL" clId="{408B93A4-7BD3-4718-8733-6263F2AA16FA}" dt="2022-05-25T09:05:34.469" v="203" actId="26606"/>
          <ac:spMkLst>
            <pc:docMk/>
            <pc:sldMk cId="3630214264" sldId="256"/>
            <ac:spMk id="11" creationId="{0344D4FE-ABEF-4230-9E4E-AD5782FC78AC}"/>
          </ac:spMkLst>
        </pc:spChg>
        <pc:spChg chg="add">
          <ac:chgData name="Moshood Owolabi" userId="c3817536-5f37-4910-9b3c-ae3b965db30d" providerId="ADAL" clId="{408B93A4-7BD3-4718-8733-6263F2AA16FA}" dt="2022-05-25T11:50:34.382" v="1450" actId="26606"/>
          <ac:spMkLst>
            <pc:docMk/>
            <pc:sldMk cId="3630214264" sldId="256"/>
            <ac:spMk id="12" creationId="{71B2258F-86CA-4D4D-8270-BC05FCDEBFB3}"/>
          </ac:spMkLst>
        </pc:spChg>
        <pc:spChg chg="add del">
          <ac:chgData name="Moshood Owolabi" userId="c3817536-5f37-4910-9b3c-ae3b965db30d" providerId="ADAL" clId="{408B93A4-7BD3-4718-8733-6263F2AA16FA}" dt="2022-05-25T09:05:34.469" v="203" actId="26606"/>
          <ac:spMkLst>
            <pc:docMk/>
            <pc:sldMk cId="3630214264" sldId="256"/>
            <ac:spMk id="13" creationId="{9325F979-D3F9-4926-81B7-7ACCB31A501B}"/>
          </ac:spMkLst>
        </pc:spChg>
        <pc:spChg chg="add del">
          <ac:chgData name="Moshood Owolabi" userId="c3817536-5f37-4910-9b3c-ae3b965db30d" providerId="ADAL" clId="{408B93A4-7BD3-4718-8733-6263F2AA16FA}" dt="2022-05-25T09:09:31.037" v="206" actId="26606"/>
          <ac:spMkLst>
            <pc:docMk/>
            <pc:sldMk cId="3630214264" sldId="256"/>
            <ac:spMk id="20" creationId="{362810D9-2C5A-477D-949C-C191895477F3}"/>
          </ac:spMkLst>
        </pc:spChg>
        <pc:spChg chg="add del">
          <ac:chgData name="Moshood Owolabi" userId="c3817536-5f37-4910-9b3c-ae3b965db30d" providerId="ADAL" clId="{408B93A4-7BD3-4718-8733-6263F2AA16FA}" dt="2022-05-25T09:09:31.037" v="206" actId="26606"/>
          <ac:spMkLst>
            <pc:docMk/>
            <pc:sldMk cId="3630214264" sldId="256"/>
            <ac:spMk id="22" creationId="{081E4A58-353D-44AE-B2FC-2A74E2E400F7}"/>
          </ac:spMkLst>
        </pc:spChg>
        <pc:spChg chg="add del">
          <ac:chgData name="Moshood Owolabi" userId="c3817536-5f37-4910-9b3c-ae3b965db30d" providerId="ADAL" clId="{408B93A4-7BD3-4718-8733-6263F2AA16FA}" dt="2022-05-25T09:10:00.427" v="208" actId="26606"/>
          <ac:spMkLst>
            <pc:docMk/>
            <pc:sldMk cId="3630214264" sldId="256"/>
            <ac:spMk id="25" creationId="{22A397E7-BF60-45B2-84C7-B074B76C37A7}"/>
          </ac:spMkLst>
        </pc:spChg>
        <pc:spChg chg="add del">
          <ac:chgData name="Moshood Owolabi" userId="c3817536-5f37-4910-9b3c-ae3b965db30d" providerId="ADAL" clId="{408B93A4-7BD3-4718-8733-6263F2AA16FA}" dt="2022-05-25T09:10:00.427" v="208" actId="26606"/>
          <ac:spMkLst>
            <pc:docMk/>
            <pc:sldMk cId="3630214264" sldId="256"/>
            <ac:spMk id="26" creationId="{890DEF05-784E-4B61-89E4-04C4ECF4E5A0}"/>
          </ac:spMkLst>
        </pc:spChg>
        <pc:picChg chg="add del">
          <ac:chgData name="Moshood Owolabi" userId="c3817536-5f37-4910-9b3c-ae3b965db30d" providerId="ADAL" clId="{408B93A4-7BD3-4718-8733-6263F2AA16FA}" dt="2022-05-25T09:03:32.472" v="177" actId="26606"/>
          <ac:picMkLst>
            <pc:docMk/>
            <pc:sldMk cId="3630214264" sldId="256"/>
            <ac:picMk id="5" creationId="{53848D58-47E5-6FA2-9071-B738287CBD5A}"/>
          </ac:picMkLst>
        </pc:picChg>
        <pc:picChg chg="add del mod">
          <ac:chgData name="Moshood Owolabi" userId="c3817536-5f37-4910-9b3c-ae3b965db30d" providerId="ADAL" clId="{408B93A4-7BD3-4718-8733-6263F2AA16FA}" dt="2022-05-25T09:05:08.945" v="200" actId="26606"/>
          <ac:picMkLst>
            <pc:docMk/>
            <pc:sldMk cId="3630214264" sldId="256"/>
            <ac:picMk id="7" creationId="{A3585927-9C9C-3C4E-F7FA-7B0C7DCF958E}"/>
          </ac:picMkLst>
        </pc:picChg>
        <pc:picChg chg="add del">
          <ac:chgData name="Moshood Owolabi" userId="c3817536-5f37-4910-9b3c-ae3b965db30d" providerId="ADAL" clId="{408B93A4-7BD3-4718-8733-6263F2AA16FA}" dt="2022-05-25T09:05:34.469" v="203" actId="26606"/>
          <ac:picMkLst>
            <pc:docMk/>
            <pc:sldMk cId="3630214264" sldId="256"/>
            <ac:picMk id="10" creationId="{B8815575-E413-8843-3D4C-48EDEC2DFCFF}"/>
          </ac:picMkLst>
        </pc:picChg>
        <pc:picChg chg="add">
          <ac:chgData name="Moshood Owolabi" userId="c3817536-5f37-4910-9b3c-ae3b965db30d" providerId="ADAL" clId="{408B93A4-7BD3-4718-8733-6263F2AA16FA}" dt="2022-05-25T11:50:34.382" v="1450" actId="26606"/>
          <ac:picMkLst>
            <pc:docMk/>
            <pc:sldMk cId="3630214264" sldId="256"/>
            <ac:picMk id="14" creationId="{48298E47-0C57-12BF-0666-702D9533B89A}"/>
          </ac:picMkLst>
        </pc:picChg>
        <pc:picChg chg="add del mod ord">
          <ac:chgData name="Moshood Owolabi" userId="c3817536-5f37-4910-9b3c-ae3b965db30d" providerId="ADAL" clId="{408B93A4-7BD3-4718-8733-6263F2AA16FA}" dt="2022-05-25T09:10:01.139" v="209" actId="26606"/>
          <ac:picMkLst>
            <pc:docMk/>
            <pc:sldMk cId="3630214264" sldId="256"/>
            <ac:picMk id="15" creationId="{A66BA08C-ABF3-1239-CFA6-86C260C680E4}"/>
          </ac:picMkLst>
        </pc:picChg>
        <pc:cxnChg chg="add del">
          <ac:chgData name="Moshood Owolabi" userId="c3817536-5f37-4910-9b3c-ae3b965db30d" providerId="ADAL" clId="{408B93A4-7BD3-4718-8733-6263F2AA16FA}" dt="2022-05-25T09:10:00.427" v="208" actId="26606"/>
          <ac:cxnSpMkLst>
            <pc:docMk/>
            <pc:sldMk cId="3630214264" sldId="256"/>
            <ac:cxnSpMk id="24" creationId="{C41BAEC7-F7B0-4224-8B18-8F74B7D87F0B}"/>
          </ac:cxnSpMkLst>
        </pc:cxnChg>
      </pc:sldChg>
      <pc:sldChg chg="addSp delSp modSp new mod setBg">
        <pc:chgData name="Moshood Owolabi" userId="c3817536-5f37-4910-9b3c-ae3b965db30d" providerId="ADAL" clId="{408B93A4-7BD3-4718-8733-6263F2AA16FA}" dt="2022-05-25T12:23:14.463" v="1732"/>
        <pc:sldMkLst>
          <pc:docMk/>
          <pc:sldMk cId="1948513512" sldId="257"/>
        </pc:sldMkLst>
        <pc:spChg chg="mod">
          <ac:chgData name="Moshood Owolabi" userId="c3817536-5f37-4910-9b3c-ae3b965db30d" providerId="ADAL" clId="{408B93A4-7BD3-4718-8733-6263F2AA16FA}" dt="2022-05-25T11:51:08.920" v="1452" actId="26606"/>
          <ac:spMkLst>
            <pc:docMk/>
            <pc:sldMk cId="1948513512" sldId="257"/>
            <ac:spMk id="2" creationId="{BBB64965-80D1-0269-41A4-C9D0E39BB210}"/>
          </ac:spMkLst>
        </pc:spChg>
        <pc:spChg chg="del mod">
          <ac:chgData name="Moshood Owolabi" userId="c3817536-5f37-4910-9b3c-ae3b965db30d" providerId="ADAL" clId="{408B93A4-7BD3-4718-8733-6263F2AA16FA}" dt="2022-05-25T11:51:08.920" v="1452" actId="26606"/>
          <ac:spMkLst>
            <pc:docMk/>
            <pc:sldMk cId="1948513512" sldId="257"/>
            <ac:spMk id="3" creationId="{3A814E30-629B-5808-689B-887F9618565C}"/>
          </ac:spMkLst>
        </pc:spChg>
        <pc:spChg chg="mod">
          <ac:chgData name="Moshood Owolabi" userId="c3817536-5f37-4910-9b3c-ae3b965db30d" providerId="ADAL" clId="{408B93A4-7BD3-4718-8733-6263F2AA16FA}" dt="2022-05-25T11:51:08.920" v="1452" actId="26606"/>
          <ac:spMkLst>
            <pc:docMk/>
            <pc:sldMk cId="1948513512" sldId="257"/>
            <ac:spMk id="4" creationId="{5E829689-A9FA-F578-B6B6-06CAF1CF0406}"/>
          </ac:spMkLst>
        </pc:spChg>
        <pc:spChg chg="add">
          <ac:chgData name="Moshood Owolabi" userId="c3817536-5f37-4910-9b3c-ae3b965db30d" providerId="ADAL" clId="{408B93A4-7BD3-4718-8733-6263F2AA16FA}" dt="2022-05-25T11:51:08.920" v="1452" actId="26606"/>
          <ac:spMkLst>
            <pc:docMk/>
            <pc:sldMk cId="1948513512" sldId="257"/>
            <ac:spMk id="10" creationId="{BACC6370-2D7E-4714-9D71-7542949D7D5D}"/>
          </ac:spMkLst>
        </pc:spChg>
        <pc:spChg chg="add">
          <ac:chgData name="Moshood Owolabi" userId="c3817536-5f37-4910-9b3c-ae3b965db30d" providerId="ADAL" clId="{408B93A4-7BD3-4718-8733-6263F2AA16FA}" dt="2022-05-25T11:51:08.920" v="1452" actId="26606"/>
          <ac:spMkLst>
            <pc:docMk/>
            <pc:sldMk cId="1948513512" sldId="257"/>
            <ac:spMk id="12" creationId="{F68B3F68-107C-434F-AA38-110D5EA91B85}"/>
          </ac:spMkLst>
        </pc:spChg>
        <pc:spChg chg="add">
          <ac:chgData name="Moshood Owolabi" userId="c3817536-5f37-4910-9b3c-ae3b965db30d" providerId="ADAL" clId="{408B93A4-7BD3-4718-8733-6263F2AA16FA}" dt="2022-05-25T11:51:08.920" v="1452" actId="26606"/>
          <ac:spMkLst>
            <pc:docMk/>
            <pc:sldMk cId="1948513512" sldId="257"/>
            <ac:spMk id="14" creationId="{AAD0DBB9-1A4B-4391-81D4-CB19F9AB918A}"/>
          </ac:spMkLst>
        </pc:spChg>
        <pc:spChg chg="add">
          <ac:chgData name="Moshood Owolabi" userId="c3817536-5f37-4910-9b3c-ae3b965db30d" providerId="ADAL" clId="{408B93A4-7BD3-4718-8733-6263F2AA16FA}" dt="2022-05-25T11:51:08.920" v="1452" actId="26606"/>
          <ac:spMkLst>
            <pc:docMk/>
            <pc:sldMk cId="1948513512" sldId="257"/>
            <ac:spMk id="16" creationId="{063BBA22-50EA-4C4D-BE05-F1CE4E63AA56}"/>
          </ac:spMkLst>
        </pc:spChg>
        <pc:graphicFrameChg chg="add mod">
          <ac:chgData name="Moshood Owolabi" userId="c3817536-5f37-4910-9b3c-ae3b965db30d" providerId="ADAL" clId="{408B93A4-7BD3-4718-8733-6263F2AA16FA}" dt="2022-05-25T12:23:14.463" v="1732"/>
          <ac:graphicFrameMkLst>
            <pc:docMk/>
            <pc:sldMk cId="1948513512" sldId="257"/>
            <ac:graphicFrameMk id="6" creationId="{AE4054FE-B5B7-F24A-CC52-EB645E7CF66F}"/>
          </ac:graphicFrameMkLst>
        </pc:graphicFrameChg>
      </pc:sldChg>
      <pc:sldChg chg="addSp delSp modSp new mod">
        <pc:chgData name="Moshood Owolabi" userId="c3817536-5f37-4910-9b3c-ae3b965db30d" providerId="ADAL" clId="{408B93A4-7BD3-4718-8733-6263F2AA16FA}" dt="2022-05-25T10:31:27.389" v="1095" actId="1076"/>
        <pc:sldMkLst>
          <pc:docMk/>
          <pc:sldMk cId="113179999" sldId="258"/>
        </pc:sldMkLst>
        <pc:spChg chg="del">
          <ac:chgData name="Moshood Owolabi" userId="c3817536-5f37-4910-9b3c-ae3b965db30d" providerId="ADAL" clId="{408B93A4-7BD3-4718-8733-6263F2AA16FA}" dt="2022-05-25T09:16:37.123" v="291" actId="478"/>
          <ac:spMkLst>
            <pc:docMk/>
            <pc:sldMk cId="113179999" sldId="258"/>
            <ac:spMk id="2" creationId="{4FFA837C-3C69-AEFB-0C3F-5A9841BC4430}"/>
          </ac:spMkLst>
        </pc:spChg>
        <pc:spChg chg="del mod">
          <ac:chgData name="Moshood Owolabi" userId="c3817536-5f37-4910-9b3c-ae3b965db30d" providerId="ADAL" clId="{408B93A4-7BD3-4718-8733-6263F2AA16FA}" dt="2022-05-25T09:39:00.230" v="434" actId="478"/>
          <ac:spMkLst>
            <pc:docMk/>
            <pc:sldMk cId="113179999" sldId="258"/>
            <ac:spMk id="3" creationId="{A1DFC0C0-4062-FCDC-9074-A08D9298CCE7}"/>
          </ac:spMkLst>
        </pc:spChg>
        <pc:spChg chg="add mod">
          <ac:chgData name="Moshood Owolabi" userId="c3817536-5f37-4910-9b3c-ae3b965db30d" providerId="ADAL" clId="{408B93A4-7BD3-4718-8733-6263F2AA16FA}" dt="2022-05-25T09:16:47.760" v="312" actId="20577"/>
          <ac:spMkLst>
            <pc:docMk/>
            <pc:sldMk cId="113179999" sldId="258"/>
            <ac:spMk id="4" creationId="{C804896B-D6A4-12CE-5124-D4B4D4C98BD6}"/>
          </ac:spMkLst>
        </pc:spChg>
        <pc:spChg chg="add del mod">
          <ac:chgData name="Moshood Owolabi" userId="c3817536-5f37-4910-9b3c-ae3b965db30d" providerId="ADAL" clId="{408B93A4-7BD3-4718-8733-6263F2AA16FA}" dt="2022-05-25T09:35:38.813" v="416" actId="478"/>
          <ac:spMkLst>
            <pc:docMk/>
            <pc:sldMk cId="113179999" sldId="258"/>
            <ac:spMk id="5" creationId="{9EC6352D-4E6C-A5B4-1C26-CF3F6AD3B028}"/>
          </ac:spMkLst>
        </pc:spChg>
        <pc:spChg chg="add del mod">
          <ac:chgData name="Moshood Owolabi" userId="c3817536-5f37-4910-9b3c-ae3b965db30d" providerId="ADAL" clId="{408B93A4-7BD3-4718-8733-6263F2AA16FA}" dt="2022-05-25T09:39:05.961" v="435" actId="478"/>
          <ac:spMkLst>
            <pc:docMk/>
            <pc:sldMk cId="113179999" sldId="258"/>
            <ac:spMk id="9" creationId="{FC261B33-2646-B140-6AE6-26BD2C93AE53}"/>
          </ac:spMkLst>
        </pc:spChg>
        <pc:spChg chg="add mod">
          <ac:chgData name="Moshood Owolabi" userId="c3817536-5f37-4910-9b3c-ae3b965db30d" providerId="ADAL" clId="{408B93A4-7BD3-4718-8733-6263F2AA16FA}" dt="2022-05-25T10:31:27.389" v="1095" actId="1076"/>
          <ac:spMkLst>
            <pc:docMk/>
            <pc:sldMk cId="113179999" sldId="258"/>
            <ac:spMk id="12" creationId="{F6AE96C5-EA3F-09F9-A0BC-B8B42FFC93EC}"/>
          </ac:spMkLst>
        </pc:spChg>
        <pc:spChg chg="add mod">
          <ac:chgData name="Moshood Owolabi" userId="c3817536-5f37-4910-9b3c-ae3b965db30d" providerId="ADAL" clId="{408B93A4-7BD3-4718-8733-6263F2AA16FA}" dt="2022-05-25T10:09:57.365" v="1007" actId="20577"/>
          <ac:spMkLst>
            <pc:docMk/>
            <pc:sldMk cId="113179999" sldId="258"/>
            <ac:spMk id="13" creationId="{2C8A61B4-D1BB-3BCC-43FD-3F7ED326E7CB}"/>
          </ac:spMkLst>
        </pc:spChg>
        <pc:picChg chg="add mod">
          <ac:chgData name="Moshood Owolabi" userId="c3817536-5f37-4910-9b3c-ae3b965db30d" providerId="ADAL" clId="{408B93A4-7BD3-4718-8733-6263F2AA16FA}" dt="2022-05-25T10:31:11.181" v="1092" actId="1076"/>
          <ac:picMkLst>
            <pc:docMk/>
            <pc:sldMk cId="113179999" sldId="258"/>
            <ac:picMk id="7" creationId="{F59D17A5-E9B1-3F0A-D904-DB6768FBD38A}"/>
          </ac:picMkLst>
        </pc:picChg>
        <pc:picChg chg="add del mod">
          <ac:chgData name="Moshood Owolabi" userId="c3817536-5f37-4910-9b3c-ae3b965db30d" providerId="ADAL" clId="{408B93A4-7BD3-4718-8733-6263F2AA16FA}" dt="2022-05-25T09:40:29.006" v="445" actId="21"/>
          <ac:picMkLst>
            <pc:docMk/>
            <pc:sldMk cId="113179999" sldId="258"/>
            <ac:picMk id="11" creationId="{1DD121F2-2CF1-47DC-63B1-5F662E460C6E}"/>
          </ac:picMkLst>
        </pc:picChg>
      </pc:sldChg>
      <pc:sldChg chg="addSp delSp modSp new mod">
        <pc:chgData name="Moshood Owolabi" userId="c3817536-5f37-4910-9b3c-ae3b965db30d" providerId="ADAL" clId="{408B93A4-7BD3-4718-8733-6263F2AA16FA}" dt="2022-05-25T09:56:55.651" v="660" actId="1076"/>
        <pc:sldMkLst>
          <pc:docMk/>
          <pc:sldMk cId="2708771825" sldId="259"/>
        </pc:sldMkLst>
        <pc:spChg chg="del">
          <ac:chgData name="Moshood Owolabi" userId="c3817536-5f37-4910-9b3c-ae3b965db30d" providerId="ADAL" clId="{408B93A4-7BD3-4718-8733-6263F2AA16FA}" dt="2022-05-25T09:40:12.790" v="442" actId="478"/>
          <ac:spMkLst>
            <pc:docMk/>
            <pc:sldMk cId="2708771825" sldId="259"/>
            <ac:spMk id="2" creationId="{C0D742EF-3838-9DF0-F57F-CB653F332971}"/>
          </ac:spMkLst>
        </pc:spChg>
        <pc:spChg chg="del">
          <ac:chgData name="Moshood Owolabi" userId="c3817536-5f37-4910-9b3c-ae3b965db30d" providerId="ADAL" clId="{408B93A4-7BD3-4718-8733-6263F2AA16FA}" dt="2022-05-25T09:40:22.391" v="444" actId="478"/>
          <ac:spMkLst>
            <pc:docMk/>
            <pc:sldMk cId="2708771825" sldId="259"/>
            <ac:spMk id="3" creationId="{836C4E43-62B2-9CBF-7237-5A4725290934}"/>
          </ac:spMkLst>
        </pc:spChg>
        <pc:spChg chg="add mod">
          <ac:chgData name="Moshood Owolabi" userId="c3817536-5f37-4910-9b3c-ae3b965db30d" providerId="ADAL" clId="{408B93A4-7BD3-4718-8733-6263F2AA16FA}" dt="2022-05-25T09:40:15.008" v="443"/>
          <ac:spMkLst>
            <pc:docMk/>
            <pc:sldMk cId="2708771825" sldId="259"/>
            <ac:spMk id="4" creationId="{425657E0-6A76-E490-572C-99AB3E2BD67E}"/>
          </ac:spMkLst>
        </pc:spChg>
        <pc:spChg chg="add mod">
          <ac:chgData name="Moshood Owolabi" userId="c3817536-5f37-4910-9b3c-ae3b965db30d" providerId="ADAL" clId="{408B93A4-7BD3-4718-8733-6263F2AA16FA}" dt="2022-05-25T09:56:55.651" v="660" actId="1076"/>
          <ac:spMkLst>
            <pc:docMk/>
            <pc:sldMk cId="2708771825" sldId="259"/>
            <ac:spMk id="6" creationId="{EF5A8752-E6BB-E199-26DE-5346DCDE1B3C}"/>
          </ac:spMkLst>
        </pc:spChg>
        <pc:spChg chg="add mod">
          <ac:chgData name="Moshood Owolabi" userId="c3817536-5f37-4910-9b3c-ae3b965db30d" providerId="ADAL" clId="{408B93A4-7BD3-4718-8733-6263F2AA16FA}" dt="2022-05-25T09:52:41.003" v="658" actId="1076"/>
          <ac:spMkLst>
            <pc:docMk/>
            <pc:sldMk cId="2708771825" sldId="259"/>
            <ac:spMk id="7" creationId="{C65CA6F5-E5B0-4AFE-AF7D-C3BA1D36F2C2}"/>
          </ac:spMkLst>
        </pc:spChg>
        <pc:picChg chg="add mod">
          <ac:chgData name="Moshood Owolabi" userId="c3817536-5f37-4910-9b3c-ae3b965db30d" providerId="ADAL" clId="{408B93A4-7BD3-4718-8733-6263F2AA16FA}" dt="2022-05-25T09:52:33.218" v="657" actId="1076"/>
          <ac:picMkLst>
            <pc:docMk/>
            <pc:sldMk cId="2708771825" sldId="259"/>
            <ac:picMk id="5" creationId="{979B9A77-BDB9-69CE-21E2-7055A4821F45}"/>
          </ac:picMkLst>
        </pc:picChg>
      </pc:sldChg>
      <pc:sldChg chg="addSp delSp modSp new mod">
        <pc:chgData name="Moshood Owolabi" userId="c3817536-5f37-4910-9b3c-ae3b965db30d" providerId="ADAL" clId="{408B93A4-7BD3-4718-8733-6263F2AA16FA}" dt="2022-05-25T10:37:43.701" v="1270" actId="20577"/>
        <pc:sldMkLst>
          <pc:docMk/>
          <pc:sldMk cId="2224364063" sldId="260"/>
        </pc:sldMkLst>
        <pc:spChg chg="del mod">
          <ac:chgData name="Moshood Owolabi" userId="c3817536-5f37-4910-9b3c-ae3b965db30d" providerId="ADAL" clId="{408B93A4-7BD3-4718-8733-6263F2AA16FA}" dt="2022-05-25T10:13:53.176" v="1026" actId="478"/>
          <ac:spMkLst>
            <pc:docMk/>
            <pc:sldMk cId="2224364063" sldId="260"/>
            <ac:spMk id="2" creationId="{7B552085-FB23-A3ED-97EC-BB9F233E081B}"/>
          </ac:spMkLst>
        </pc:spChg>
        <pc:spChg chg="del mod">
          <ac:chgData name="Moshood Owolabi" userId="c3817536-5f37-4910-9b3c-ae3b965db30d" providerId="ADAL" clId="{408B93A4-7BD3-4718-8733-6263F2AA16FA}" dt="2022-05-25T10:11:46.474" v="1015" actId="478"/>
          <ac:spMkLst>
            <pc:docMk/>
            <pc:sldMk cId="2224364063" sldId="260"/>
            <ac:spMk id="3" creationId="{BBDED59E-9B58-8BF1-AAF2-04071DF478EB}"/>
          </ac:spMkLst>
        </pc:spChg>
        <pc:spChg chg="add del mod">
          <ac:chgData name="Moshood Owolabi" userId="c3817536-5f37-4910-9b3c-ae3b965db30d" providerId="ADAL" clId="{408B93A4-7BD3-4718-8733-6263F2AA16FA}" dt="2022-05-25T09:52:25.946" v="655" actId="21"/>
          <ac:spMkLst>
            <pc:docMk/>
            <pc:sldMk cId="2224364063" sldId="260"/>
            <ac:spMk id="4" creationId="{2AE78BA9-0126-5C9F-09A8-1BBED13E337F}"/>
          </ac:spMkLst>
        </pc:spChg>
        <pc:spChg chg="add del mod">
          <ac:chgData name="Moshood Owolabi" userId="c3817536-5f37-4910-9b3c-ae3b965db30d" providerId="ADAL" clId="{408B93A4-7BD3-4718-8733-6263F2AA16FA}" dt="2022-05-25T10:13:12.502" v="1017" actId="478"/>
          <ac:spMkLst>
            <pc:docMk/>
            <pc:sldMk cId="2224364063" sldId="260"/>
            <ac:spMk id="6" creationId="{85ADC57B-D6B3-27C2-CAF2-375E04DCBC07}"/>
          </ac:spMkLst>
        </pc:spChg>
        <pc:spChg chg="add mod">
          <ac:chgData name="Moshood Owolabi" userId="c3817536-5f37-4910-9b3c-ae3b965db30d" providerId="ADAL" clId="{408B93A4-7BD3-4718-8733-6263F2AA16FA}" dt="2022-05-25T10:14:22.377" v="1084" actId="20577"/>
          <ac:spMkLst>
            <pc:docMk/>
            <pc:sldMk cId="2224364063" sldId="260"/>
            <ac:spMk id="9" creationId="{E815F42C-FC21-696F-CDFB-A54F95D3486A}"/>
          </ac:spMkLst>
        </pc:spChg>
        <pc:spChg chg="add mod">
          <ac:chgData name="Moshood Owolabi" userId="c3817536-5f37-4910-9b3c-ae3b965db30d" providerId="ADAL" clId="{408B93A4-7BD3-4718-8733-6263F2AA16FA}" dt="2022-05-25T10:37:43.701" v="1270" actId="20577"/>
          <ac:spMkLst>
            <pc:docMk/>
            <pc:sldMk cId="2224364063" sldId="260"/>
            <ac:spMk id="11" creationId="{F830B2CE-F9F4-DAD7-6E59-06B6C6C0696E}"/>
          </ac:spMkLst>
        </pc:spChg>
        <pc:picChg chg="add mod">
          <ac:chgData name="Moshood Owolabi" userId="c3817536-5f37-4910-9b3c-ae3b965db30d" providerId="ADAL" clId="{408B93A4-7BD3-4718-8733-6263F2AA16FA}" dt="2022-05-25T10:14:35.282" v="1087" actId="1076"/>
          <ac:picMkLst>
            <pc:docMk/>
            <pc:sldMk cId="2224364063" sldId="260"/>
            <ac:picMk id="8" creationId="{807EC334-F009-C1C9-5B73-AFC1F8C12938}"/>
          </ac:picMkLst>
        </pc:picChg>
      </pc:sldChg>
      <pc:sldChg chg="addSp delSp modSp new del mod">
        <pc:chgData name="Moshood Owolabi" userId="c3817536-5f37-4910-9b3c-ae3b965db30d" providerId="ADAL" clId="{408B93A4-7BD3-4718-8733-6263F2AA16FA}" dt="2022-05-25T11:40:57.293" v="1382" actId="47"/>
        <pc:sldMkLst>
          <pc:docMk/>
          <pc:sldMk cId="3830516936" sldId="261"/>
        </pc:sldMkLst>
        <pc:spChg chg="del">
          <ac:chgData name="Moshood Owolabi" userId="c3817536-5f37-4910-9b3c-ae3b965db30d" providerId="ADAL" clId="{408B93A4-7BD3-4718-8733-6263F2AA16FA}" dt="2022-05-25T09:49:04.121" v="591" actId="478"/>
          <ac:spMkLst>
            <pc:docMk/>
            <pc:sldMk cId="3830516936" sldId="261"/>
            <ac:spMk id="2" creationId="{4825ADE6-8257-C7FF-E468-8C663D3E7C49}"/>
          </ac:spMkLst>
        </pc:spChg>
        <pc:spChg chg="add del mod">
          <ac:chgData name="Moshood Owolabi" userId="c3817536-5f37-4910-9b3c-ae3b965db30d" providerId="ADAL" clId="{408B93A4-7BD3-4718-8733-6263F2AA16FA}" dt="2022-05-25T10:10:41.455" v="1014" actId="255"/>
          <ac:spMkLst>
            <pc:docMk/>
            <pc:sldMk cId="3830516936" sldId="261"/>
            <ac:spMk id="3" creationId="{56606AAB-594F-A784-8F9E-9DC97BA88DB9}"/>
          </ac:spMkLst>
        </pc:spChg>
        <pc:spChg chg="add del mod">
          <ac:chgData name="Moshood Owolabi" userId="c3817536-5f37-4910-9b3c-ae3b965db30d" providerId="ADAL" clId="{408B93A4-7BD3-4718-8733-6263F2AA16FA}" dt="2022-05-25T09:49:19.715" v="617"/>
          <ac:spMkLst>
            <pc:docMk/>
            <pc:sldMk cId="3830516936" sldId="261"/>
            <ac:spMk id="4" creationId="{7F20F7D5-D695-3854-FB2B-BBAC07A16094}"/>
          </ac:spMkLst>
        </pc:spChg>
        <pc:spChg chg="add mod">
          <ac:chgData name="Moshood Owolabi" userId="c3817536-5f37-4910-9b3c-ae3b965db30d" providerId="ADAL" clId="{408B93A4-7BD3-4718-8733-6263F2AA16FA}" dt="2022-05-25T09:49:31.237" v="630" actId="20577"/>
          <ac:spMkLst>
            <pc:docMk/>
            <pc:sldMk cId="3830516936" sldId="261"/>
            <ac:spMk id="5" creationId="{05883092-68BA-C70C-1DBF-83A7FE7AFD22}"/>
          </ac:spMkLst>
        </pc:spChg>
      </pc:sldChg>
      <pc:sldChg chg="addSp delSp modSp new mod">
        <pc:chgData name="Moshood Owolabi" userId="c3817536-5f37-4910-9b3c-ae3b965db30d" providerId="ADAL" clId="{408B93A4-7BD3-4718-8733-6263F2AA16FA}" dt="2022-05-25T12:06:52.826" v="1512" actId="1076"/>
        <pc:sldMkLst>
          <pc:docMk/>
          <pc:sldMk cId="2331949314" sldId="262"/>
        </pc:sldMkLst>
        <pc:spChg chg="del mod">
          <ac:chgData name="Moshood Owolabi" userId="c3817536-5f37-4910-9b3c-ae3b965db30d" providerId="ADAL" clId="{408B93A4-7BD3-4718-8733-6263F2AA16FA}" dt="2022-05-25T11:15:39.614" v="1282" actId="478"/>
          <ac:spMkLst>
            <pc:docMk/>
            <pc:sldMk cId="2331949314" sldId="262"/>
            <ac:spMk id="2" creationId="{8461618D-94AC-9CD8-F73E-8A9A546AAE6E}"/>
          </ac:spMkLst>
        </pc:spChg>
        <pc:spChg chg="del">
          <ac:chgData name="Moshood Owolabi" userId="c3817536-5f37-4910-9b3c-ae3b965db30d" providerId="ADAL" clId="{408B93A4-7BD3-4718-8733-6263F2AA16FA}" dt="2022-05-25T11:15:02.077" v="1274" actId="478"/>
          <ac:spMkLst>
            <pc:docMk/>
            <pc:sldMk cId="2331949314" sldId="262"/>
            <ac:spMk id="3" creationId="{D44B41F6-595C-8C7B-8DB8-97FD724500E6}"/>
          </ac:spMkLst>
        </pc:spChg>
        <pc:spChg chg="add mod">
          <ac:chgData name="Moshood Owolabi" userId="c3817536-5f37-4910-9b3c-ae3b965db30d" providerId="ADAL" clId="{408B93A4-7BD3-4718-8733-6263F2AA16FA}" dt="2022-05-25T11:15:50.053" v="1291" actId="20577"/>
          <ac:spMkLst>
            <pc:docMk/>
            <pc:sldMk cId="2331949314" sldId="262"/>
            <ac:spMk id="7" creationId="{8C72C740-E403-3CF6-2700-AAA5722D3668}"/>
          </ac:spMkLst>
        </pc:spChg>
        <pc:spChg chg="add mod">
          <ac:chgData name="Moshood Owolabi" userId="c3817536-5f37-4910-9b3c-ae3b965db30d" providerId="ADAL" clId="{408B93A4-7BD3-4718-8733-6263F2AA16FA}" dt="2022-05-25T12:06:52.826" v="1512" actId="1076"/>
          <ac:spMkLst>
            <pc:docMk/>
            <pc:sldMk cId="2331949314" sldId="262"/>
            <ac:spMk id="10" creationId="{4439A88F-8DDC-DA35-4B81-FA7F47D7B6A2}"/>
          </ac:spMkLst>
        </pc:spChg>
        <pc:picChg chg="add del mod">
          <ac:chgData name="Moshood Owolabi" userId="c3817536-5f37-4910-9b3c-ae3b965db30d" providerId="ADAL" clId="{408B93A4-7BD3-4718-8733-6263F2AA16FA}" dt="2022-05-25T11:28:25.295" v="1292" actId="478"/>
          <ac:picMkLst>
            <pc:docMk/>
            <pc:sldMk cId="2331949314" sldId="262"/>
            <ac:picMk id="6" creationId="{E1668AF6-9870-5AAF-F6CA-4F984A4BEB00}"/>
          </ac:picMkLst>
        </pc:picChg>
        <pc:picChg chg="add mod">
          <ac:chgData name="Moshood Owolabi" userId="c3817536-5f37-4910-9b3c-ae3b965db30d" providerId="ADAL" clId="{408B93A4-7BD3-4718-8733-6263F2AA16FA}" dt="2022-05-25T12:04:58.721" v="1461" actId="1076"/>
          <ac:picMkLst>
            <pc:docMk/>
            <pc:sldMk cId="2331949314" sldId="262"/>
            <ac:picMk id="9" creationId="{04720F2C-2C04-06E8-E2CE-B74A3B5EA41B}"/>
          </ac:picMkLst>
        </pc:picChg>
      </pc:sldChg>
      <pc:sldChg chg="addSp delSp modSp new mod">
        <pc:chgData name="Moshood Owolabi" userId="c3817536-5f37-4910-9b3c-ae3b965db30d" providerId="ADAL" clId="{408B93A4-7BD3-4718-8733-6263F2AA16FA}" dt="2022-05-25T11:40:49.271" v="1381" actId="1076"/>
        <pc:sldMkLst>
          <pc:docMk/>
          <pc:sldMk cId="1337016893" sldId="263"/>
        </pc:sldMkLst>
        <pc:spChg chg="del mod">
          <ac:chgData name="Moshood Owolabi" userId="c3817536-5f37-4910-9b3c-ae3b965db30d" providerId="ADAL" clId="{408B93A4-7BD3-4718-8733-6263F2AA16FA}" dt="2022-05-25T11:29:17.498" v="1300" actId="478"/>
          <ac:spMkLst>
            <pc:docMk/>
            <pc:sldMk cId="1337016893" sldId="263"/>
            <ac:spMk id="2" creationId="{80E7D6F9-9137-1ACA-94E8-4E998A659E17}"/>
          </ac:spMkLst>
        </pc:spChg>
        <pc:spChg chg="mod">
          <ac:chgData name="Moshood Owolabi" userId="c3817536-5f37-4910-9b3c-ae3b965db30d" providerId="ADAL" clId="{408B93A4-7BD3-4718-8733-6263F2AA16FA}" dt="2022-05-25T11:40:37.553" v="1379" actId="122"/>
          <ac:spMkLst>
            <pc:docMk/>
            <pc:sldMk cId="1337016893" sldId="263"/>
            <ac:spMk id="3" creationId="{11ACC7E3-59C5-CDED-0CB2-FD538A90057E}"/>
          </ac:spMkLst>
        </pc:spChg>
        <pc:spChg chg="add mod">
          <ac:chgData name="Moshood Owolabi" userId="c3817536-5f37-4910-9b3c-ae3b965db30d" providerId="ADAL" clId="{408B93A4-7BD3-4718-8733-6263F2AA16FA}" dt="2022-05-25T11:29:35.911" v="1321" actId="20577"/>
          <ac:spMkLst>
            <pc:docMk/>
            <pc:sldMk cId="1337016893" sldId="263"/>
            <ac:spMk id="5" creationId="{20D9ECC4-2E6C-FB1C-64FB-E984263AF3AF}"/>
          </ac:spMkLst>
        </pc:spChg>
        <pc:spChg chg="add mod">
          <ac:chgData name="Moshood Owolabi" userId="c3817536-5f37-4910-9b3c-ae3b965db30d" providerId="ADAL" clId="{408B93A4-7BD3-4718-8733-6263F2AA16FA}" dt="2022-05-25T11:40:49.271" v="1381" actId="1076"/>
          <ac:spMkLst>
            <pc:docMk/>
            <pc:sldMk cId="1337016893" sldId="263"/>
            <ac:spMk id="6" creationId="{3970DE7E-2525-2DF3-D474-C96AD85C6713}"/>
          </ac:spMkLst>
        </pc:spChg>
      </pc:sldChg>
      <pc:sldChg chg="addSp delSp modSp new mod">
        <pc:chgData name="Moshood Owolabi" userId="c3817536-5f37-4910-9b3c-ae3b965db30d" providerId="ADAL" clId="{408B93A4-7BD3-4718-8733-6263F2AA16FA}" dt="2022-05-25T11:49:43.301" v="1446" actId="1076"/>
        <pc:sldMkLst>
          <pc:docMk/>
          <pc:sldMk cId="3278368530" sldId="264"/>
        </pc:sldMkLst>
        <pc:spChg chg="del mod">
          <ac:chgData name="Moshood Owolabi" userId="c3817536-5f37-4910-9b3c-ae3b965db30d" providerId="ADAL" clId="{408B93A4-7BD3-4718-8733-6263F2AA16FA}" dt="2022-05-25T11:41:44.818" v="1385" actId="478"/>
          <ac:spMkLst>
            <pc:docMk/>
            <pc:sldMk cId="3278368530" sldId="264"/>
            <ac:spMk id="2" creationId="{447BC165-88A1-F0AF-4477-7745A8862EAD}"/>
          </ac:spMkLst>
        </pc:spChg>
        <pc:spChg chg="del mod">
          <ac:chgData name="Moshood Owolabi" userId="c3817536-5f37-4910-9b3c-ae3b965db30d" providerId="ADAL" clId="{408B93A4-7BD3-4718-8733-6263F2AA16FA}" dt="2022-05-25T11:43:50.170" v="1429" actId="478"/>
          <ac:spMkLst>
            <pc:docMk/>
            <pc:sldMk cId="3278368530" sldId="264"/>
            <ac:spMk id="3" creationId="{36CBADF5-8A4E-7404-76BD-801889FD69AC}"/>
          </ac:spMkLst>
        </pc:spChg>
        <pc:spChg chg="add del mod">
          <ac:chgData name="Moshood Owolabi" userId="c3817536-5f37-4910-9b3c-ae3b965db30d" providerId="ADAL" clId="{408B93A4-7BD3-4718-8733-6263F2AA16FA}" dt="2022-05-25T11:42:46.649" v="1402" actId="478"/>
          <ac:spMkLst>
            <pc:docMk/>
            <pc:sldMk cId="3278368530" sldId="264"/>
            <ac:spMk id="5" creationId="{00913D87-5BA0-24DC-95F3-106C8A6FFA0D}"/>
          </ac:spMkLst>
        </pc:spChg>
        <pc:spChg chg="add del mod">
          <ac:chgData name="Moshood Owolabi" userId="c3817536-5f37-4910-9b3c-ae3b965db30d" providerId="ADAL" clId="{408B93A4-7BD3-4718-8733-6263F2AA16FA}" dt="2022-05-25T11:42:50.704" v="1403" actId="478"/>
          <ac:spMkLst>
            <pc:docMk/>
            <pc:sldMk cId="3278368530" sldId="264"/>
            <ac:spMk id="7" creationId="{A6E74A49-B702-A8F9-F409-12949DED935B}"/>
          </ac:spMkLst>
        </pc:spChg>
        <pc:spChg chg="add mod">
          <ac:chgData name="Moshood Owolabi" userId="c3817536-5f37-4910-9b3c-ae3b965db30d" providerId="ADAL" clId="{408B93A4-7BD3-4718-8733-6263F2AA16FA}" dt="2022-05-25T11:43:07.540" v="1422" actId="20577"/>
          <ac:spMkLst>
            <pc:docMk/>
            <pc:sldMk cId="3278368530" sldId="264"/>
            <ac:spMk id="8" creationId="{9D26CA25-EAAA-5DFB-7780-765CFF44CAE9}"/>
          </ac:spMkLst>
        </pc:spChg>
        <pc:spChg chg="add mod">
          <ac:chgData name="Moshood Owolabi" userId="c3817536-5f37-4910-9b3c-ae3b965db30d" providerId="ADAL" clId="{408B93A4-7BD3-4718-8733-6263F2AA16FA}" dt="2022-05-25T11:46:27.013" v="1441" actId="14100"/>
          <ac:spMkLst>
            <pc:docMk/>
            <pc:sldMk cId="3278368530" sldId="264"/>
            <ac:spMk id="13" creationId="{C5224187-F99B-1208-9543-10060CF550CD}"/>
          </ac:spMkLst>
        </pc:spChg>
        <pc:picChg chg="add mod">
          <ac:chgData name="Moshood Owolabi" userId="c3817536-5f37-4910-9b3c-ae3b965db30d" providerId="ADAL" clId="{408B93A4-7BD3-4718-8733-6263F2AA16FA}" dt="2022-05-25T11:49:39.036" v="1445" actId="14100"/>
          <ac:picMkLst>
            <pc:docMk/>
            <pc:sldMk cId="3278368530" sldId="264"/>
            <ac:picMk id="10" creationId="{51E49636-07B9-AACB-674E-FE0B4CB2A46C}"/>
          </ac:picMkLst>
        </pc:picChg>
        <pc:picChg chg="add mod">
          <ac:chgData name="Moshood Owolabi" userId="c3817536-5f37-4910-9b3c-ae3b965db30d" providerId="ADAL" clId="{408B93A4-7BD3-4718-8733-6263F2AA16FA}" dt="2022-05-25T11:49:43.301" v="1446" actId="1076"/>
          <ac:picMkLst>
            <pc:docMk/>
            <pc:sldMk cId="3278368530" sldId="264"/>
            <ac:picMk id="12" creationId="{CEB03D72-7F03-EBF2-1F93-5DE0D3B5E25C}"/>
          </ac:picMkLst>
        </pc:picChg>
      </pc:sldChg>
      <pc:sldChg chg="new add del">
        <pc:chgData name="Moshood Owolabi" userId="c3817536-5f37-4910-9b3c-ae3b965db30d" providerId="ADAL" clId="{408B93A4-7BD3-4718-8733-6263F2AA16FA}" dt="2022-05-25T11:52:00.306" v="1455" actId="2696"/>
        <pc:sldMkLst>
          <pc:docMk/>
          <pc:sldMk cId="1845349838" sldId="265"/>
        </pc:sldMkLst>
      </pc:sldChg>
      <pc:sldChg chg="add">
        <pc:chgData name="Moshood Owolabi" userId="c3817536-5f37-4910-9b3c-ae3b965db30d" providerId="ADAL" clId="{408B93A4-7BD3-4718-8733-6263F2AA16FA}" dt="2022-05-25T11:50:17.547" v="1449"/>
        <pc:sldMkLst>
          <pc:docMk/>
          <pc:sldMk cId="440769100" sldId="266"/>
        </pc:sldMkLst>
      </pc:sldChg>
      <pc:sldChg chg="addSp delSp modSp new mod ord setBg">
        <pc:chgData name="Moshood Owolabi" userId="c3817536-5f37-4910-9b3c-ae3b965db30d" providerId="ADAL" clId="{408B93A4-7BD3-4718-8733-6263F2AA16FA}" dt="2022-05-25T12:16:09.119" v="1731" actId="122"/>
        <pc:sldMkLst>
          <pc:docMk/>
          <pc:sldMk cId="207805891" sldId="267"/>
        </pc:sldMkLst>
        <pc:spChg chg="del">
          <ac:chgData name="Moshood Owolabi" userId="c3817536-5f37-4910-9b3c-ae3b965db30d" providerId="ADAL" clId="{408B93A4-7BD3-4718-8733-6263F2AA16FA}" dt="2022-05-25T12:10:36.257" v="1516" actId="478"/>
          <ac:spMkLst>
            <pc:docMk/>
            <pc:sldMk cId="207805891" sldId="267"/>
            <ac:spMk id="2" creationId="{BF272131-B1FD-8E0B-5950-CFC5F6BA415E}"/>
          </ac:spMkLst>
        </pc:spChg>
        <pc:spChg chg="del mod">
          <ac:chgData name="Moshood Owolabi" userId="c3817536-5f37-4910-9b3c-ae3b965db30d" providerId="ADAL" clId="{408B93A4-7BD3-4718-8733-6263F2AA16FA}" dt="2022-05-25T12:15:34.098" v="1723" actId="26606"/>
          <ac:spMkLst>
            <pc:docMk/>
            <pc:sldMk cId="207805891" sldId="267"/>
            <ac:spMk id="3" creationId="{F37252AE-13BC-E311-9973-0D8D2C926BCA}"/>
          </ac:spMkLst>
        </pc:spChg>
        <pc:spChg chg="mod ord">
          <ac:chgData name="Moshood Owolabi" userId="c3817536-5f37-4910-9b3c-ae3b965db30d" providerId="ADAL" clId="{408B93A4-7BD3-4718-8733-6263F2AA16FA}" dt="2022-05-25T12:15:34.098" v="1723" actId="26606"/>
          <ac:spMkLst>
            <pc:docMk/>
            <pc:sldMk cId="207805891" sldId="267"/>
            <ac:spMk id="4" creationId="{42E3CF7D-6C00-4CD2-B677-17D3B66FC642}"/>
          </ac:spMkLst>
        </pc:spChg>
        <pc:spChg chg="add mod">
          <ac:chgData name="Moshood Owolabi" userId="c3817536-5f37-4910-9b3c-ae3b965db30d" providerId="ADAL" clId="{408B93A4-7BD3-4718-8733-6263F2AA16FA}" dt="2022-05-25T12:16:09.119" v="1731" actId="122"/>
          <ac:spMkLst>
            <pc:docMk/>
            <pc:sldMk cId="207805891" sldId="267"/>
            <ac:spMk id="5" creationId="{1C4793D8-E85B-4EE2-28D9-9030BC9D359B}"/>
          </ac:spMkLst>
        </pc:spChg>
        <pc:spChg chg="add">
          <ac:chgData name="Moshood Owolabi" userId="c3817536-5f37-4910-9b3c-ae3b965db30d" providerId="ADAL" clId="{408B93A4-7BD3-4718-8733-6263F2AA16FA}" dt="2022-05-25T12:15:34.098" v="1723" actId="26606"/>
          <ac:spMkLst>
            <pc:docMk/>
            <pc:sldMk cId="207805891" sldId="267"/>
            <ac:spMk id="11" creationId="{BACC6370-2D7E-4714-9D71-7542949D7D5D}"/>
          </ac:spMkLst>
        </pc:spChg>
        <pc:spChg chg="add">
          <ac:chgData name="Moshood Owolabi" userId="c3817536-5f37-4910-9b3c-ae3b965db30d" providerId="ADAL" clId="{408B93A4-7BD3-4718-8733-6263F2AA16FA}" dt="2022-05-25T12:15:34.098" v="1723" actId="26606"/>
          <ac:spMkLst>
            <pc:docMk/>
            <pc:sldMk cId="207805891" sldId="267"/>
            <ac:spMk id="13" creationId="{F68B3F68-107C-434F-AA38-110D5EA91B85}"/>
          </ac:spMkLst>
        </pc:spChg>
        <pc:spChg chg="add">
          <ac:chgData name="Moshood Owolabi" userId="c3817536-5f37-4910-9b3c-ae3b965db30d" providerId="ADAL" clId="{408B93A4-7BD3-4718-8733-6263F2AA16FA}" dt="2022-05-25T12:15:34.098" v="1723" actId="26606"/>
          <ac:spMkLst>
            <pc:docMk/>
            <pc:sldMk cId="207805891" sldId="267"/>
            <ac:spMk id="15" creationId="{AAD0DBB9-1A4B-4391-81D4-CB19F9AB918A}"/>
          </ac:spMkLst>
        </pc:spChg>
        <pc:spChg chg="add">
          <ac:chgData name="Moshood Owolabi" userId="c3817536-5f37-4910-9b3c-ae3b965db30d" providerId="ADAL" clId="{408B93A4-7BD3-4718-8733-6263F2AA16FA}" dt="2022-05-25T12:15:34.098" v="1723" actId="26606"/>
          <ac:spMkLst>
            <pc:docMk/>
            <pc:sldMk cId="207805891" sldId="267"/>
            <ac:spMk id="17" creationId="{063BBA22-50EA-4C4D-BE05-F1CE4E63AA56}"/>
          </ac:spMkLst>
        </pc:spChg>
        <pc:graphicFrameChg chg="add mod">
          <ac:chgData name="Moshood Owolabi" userId="c3817536-5f37-4910-9b3c-ae3b965db30d" providerId="ADAL" clId="{408B93A4-7BD3-4718-8733-6263F2AA16FA}" dt="2022-05-25T12:15:55.355" v="1730" actId="20577"/>
          <ac:graphicFrameMkLst>
            <pc:docMk/>
            <pc:sldMk cId="207805891" sldId="267"/>
            <ac:graphicFrameMk id="7" creationId="{83C69070-9A4F-9E25-0E96-39860AB07BBA}"/>
          </ac:graphicFrameMkLst>
        </pc:graphicFrameChg>
      </pc:sldChg>
      <pc:sldMasterChg chg="add addSldLayout">
        <pc:chgData name="Moshood Owolabi" userId="c3817536-5f37-4910-9b3c-ae3b965db30d" providerId="ADAL" clId="{408B93A4-7BD3-4718-8733-6263F2AA16FA}" dt="2022-05-25T11:50:17.544" v="1448" actId="27028"/>
        <pc:sldMasterMkLst>
          <pc:docMk/>
          <pc:sldMasterMk cId="1526159654" sldId="2147483668"/>
        </pc:sldMasterMkLst>
        <pc:sldLayoutChg chg="add">
          <pc:chgData name="Moshood Owolabi" userId="c3817536-5f37-4910-9b3c-ae3b965db30d" providerId="ADAL" clId="{408B93A4-7BD3-4718-8733-6263F2AA16FA}" dt="2022-05-25T11:50:17.544" v="1448" actId="27028"/>
          <pc:sldLayoutMkLst>
            <pc:docMk/>
            <pc:sldMasterMk cId="1526159654" sldId="2147483668"/>
            <pc:sldLayoutMk cId="2585661125" sldId="2147483670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6E11BD-5434-44B3-A679-2048E3729CC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50F4821-BCA1-49B3-9827-38FD51600F3E}">
      <dgm:prSet/>
      <dgm:spPr/>
      <dgm:t>
        <a:bodyPr/>
        <a:lstStyle/>
        <a:p>
          <a:pPr>
            <a:defRPr cap="all"/>
          </a:pPr>
          <a:r>
            <a:rPr lang="en-GB"/>
            <a:t>Introduction</a:t>
          </a:r>
          <a:endParaRPr lang="en-US" dirty="0"/>
        </a:p>
      </dgm:t>
    </dgm:pt>
    <dgm:pt modelId="{B455627E-44DA-4CCC-9205-AF6BF4CD8BED}" type="parTrans" cxnId="{E72065FF-F5D8-499A-98BF-7809DC3A776A}">
      <dgm:prSet/>
      <dgm:spPr/>
      <dgm:t>
        <a:bodyPr/>
        <a:lstStyle/>
        <a:p>
          <a:endParaRPr lang="en-US"/>
        </a:p>
      </dgm:t>
    </dgm:pt>
    <dgm:pt modelId="{919D960B-E6F1-4D30-B08E-044EF5C7E3D1}" type="sibTrans" cxnId="{E72065FF-F5D8-499A-98BF-7809DC3A776A}">
      <dgm:prSet/>
      <dgm:spPr/>
      <dgm:t>
        <a:bodyPr/>
        <a:lstStyle/>
        <a:p>
          <a:endParaRPr lang="en-US"/>
        </a:p>
      </dgm:t>
    </dgm:pt>
    <dgm:pt modelId="{475122AE-F856-4CA0-811D-CC3A6D7D04DE}">
      <dgm:prSet/>
      <dgm:spPr/>
      <dgm:t>
        <a:bodyPr/>
        <a:lstStyle/>
        <a:p>
          <a:pPr>
            <a:defRPr cap="all"/>
          </a:pPr>
          <a:r>
            <a:rPr lang="en-GB"/>
            <a:t>Pipeline </a:t>
          </a:r>
          <a:endParaRPr lang="en-US"/>
        </a:p>
      </dgm:t>
    </dgm:pt>
    <dgm:pt modelId="{14069B58-212E-42C5-A7F0-B8D23C8EFF35}" type="parTrans" cxnId="{9761F329-13A3-4C97-9E41-BF6B76224CC5}">
      <dgm:prSet/>
      <dgm:spPr/>
      <dgm:t>
        <a:bodyPr/>
        <a:lstStyle/>
        <a:p>
          <a:endParaRPr lang="en-US"/>
        </a:p>
      </dgm:t>
    </dgm:pt>
    <dgm:pt modelId="{1AD94063-8159-412E-BF20-D23F9D5E44CF}" type="sibTrans" cxnId="{9761F329-13A3-4C97-9E41-BF6B76224CC5}">
      <dgm:prSet/>
      <dgm:spPr/>
      <dgm:t>
        <a:bodyPr/>
        <a:lstStyle/>
        <a:p>
          <a:endParaRPr lang="en-US"/>
        </a:p>
      </dgm:t>
    </dgm:pt>
    <dgm:pt modelId="{AB8417D7-62C0-4482-9B67-060AAD16DB1E}">
      <dgm:prSet/>
      <dgm:spPr/>
      <dgm:t>
        <a:bodyPr/>
        <a:lstStyle/>
        <a:p>
          <a:pPr>
            <a:defRPr cap="all"/>
          </a:pPr>
          <a:r>
            <a:rPr lang="en-GB"/>
            <a:t>Result</a:t>
          </a:r>
          <a:endParaRPr lang="en-US"/>
        </a:p>
      </dgm:t>
    </dgm:pt>
    <dgm:pt modelId="{AEFCAE9E-463F-43BB-8B7F-8281B3F10F35}" type="parTrans" cxnId="{4134CE63-4C1A-4DAE-BCE9-BA411A18781A}">
      <dgm:prSet/>
      <dgm:spPr/>
      <dgm:t>
        <a:bodyPr/>
        <a:lstStyle/>
        <a:p>
          <a:endParaRPr lang="en-US"/>
        </a:p>
      </dgm:t>
    </dgm:pt>
    <dgm:pt modelId="{848640E3-ACD8-46E8-8C18-429485C8BAD2}" type="sibTrans" cxnId="{4134CE63-4C1A-4DAE-BCE9-BA411A18781A}">
      <dgm:prSet/>
      <dgm:spPr/>
      <dgm:t>
        <a:bodyPr/>
        <a:lstStyle/>
        <a:p>
          <a:endParaRPr lang="en-US"/>
        </a:p>
      </dgm:t>
    </dgm:pt>
    <dgm:pt modelId="{E3BBB8F3-CFA5-4CF3-9B5D-D1349C861577}">
      <dgm:prSet/>
      <dgm:spPr/>
      <dgm:t>
        <a:bodyPr/>
        <a:lstStyle/>
        <a:p>
          <a:pPr>
            <a:defRPr cap="all"/>
          </a:pPr>
          <a:r>
            <a:rPr lang="en-GB"/>
            <a:t>App Demo</a:t>
          </a:r>
          <a:endParaRPr lang="en-US"/>
        </a:p>
      </dgm:t>
    </dgm:pt>
    <dgm:pt modelId="{734AE606-8595-4C9D-AF57-39E01C690572}" type="parTrans" cxnId="{C6E6E348-49EB-4D3C-80AC-F8655575C039}">
      <dgm:prSet/>
      <dgm:spPr/>
      <dgm:t>
        <a:bodyPr/>
        <a:lstStyle/>
        <a:p>
          <a:endParaRPr lang="en-US"/>
        </a:p>
      </dgm:t>
    </dgm:pt>
    <dgm:pt modelId="{D42EF392-876B-4EAA-B786-C1024824DA04}" type="sibTrans" cxnId="{C6E6E348-49EB-4D3C-80AC-F8655575C039}">
      <dgm:prSet/>
      <dgm:spPr/>
      <dgm:t>
        <a:bodyPr/>
        <a:lstStyle/>
        <a:p>
          <a:endParaRPr lang="en-US"/>
        </a:p>
      </dgm:t>
    </dgm:pt>
    <dgm:pt modelId="{C4368E05-4573-4998-8F44-BA9E439DE687}" type="pres">
      <dgm:prSet presAssocID="{AE6E11BD-5434-44B3-A679-2048E3729CC1}" presName="root" presStyleCnt="0">
        <dgm:presLayoutVars>
          <dgm:dir/>
          <dgm:resizeHandles val="exact"/>
        </dgm:presLayoutVars>
      </dgm:prSet>
      <dgm:spPr/>
    </dgm:pt>
    <dgm:pt modelId="{C0FF77FF-7BB9-46E8-B68E-40740D07D37A}" type="pres">
      <dgm:prSet presAssocID="{450F4821-BCA1-49B3-9827-38FD51600F3E}" presName="compNode" presStyleCnt="0"/>
      <dgm:spPr/>
    </dgm:pt>
    <dgm:pt modelId="{3B0F6F14-900A-451A-A5B6-F5B18212D744}" type="pres">
      <dgm:prSet presAssocID="{450F4821-BCA1-49B3-9827-38FD51600F3E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0465427-243C-4679-9ECD-BC7760D87FBC}" type="pres">
      <dgm:prSet presAssocID="{450F4821-BCA1-49B3-9827-38FD51600F3E}" presName="iconRect" presStyleLbl="node1" presStyleIdx="0" presStyleCnt="4" custLinFactNeighborY="-327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785795CE-600D-4E74-8E79-99402CCB6B79}" type="pres">
      <dgm:prSet presAssocID="{450F4821-BCA1-49B3-9827-38FD51600F3E}" presName="spaceRect" presStyleCnt="0"/>
      <dgm:spPr/>
    </dgm:pt>
    <dgm:pt modelId="{2A636C9A-04AD-4B9A-B9CF-7CC33CC32AA9}" type="pres">
      <dgm:prSet presAssocID="{450F4821-BCA1-49B3-9827-38FD51600F3E}" presName="textRect" presStyleLbl="revTx" presStyleIdx="0" presStyleCnt="4">
        <dgm:presLayoutVars>
          <dgm:chMax val="1"/>
          <dgm:chPref val="1"/>
        </dgm:presLayoutVars>
      </dgm:prSet>
      <dgm:spPr/>
    </dgm:pt>
    <dgm:pt modelId="{1C2AED0B-BFD6-41BE-8958-A9D4CFED7B52}" type="pres">
      <dgm:prSet presAssocID="{919D960B-E6F1-4D30-B08E-044EF5C7E3D1}" presName="sibTrans" presStyleCnt="0"/>
      <dgm:spPr/>
    </dgm:pt>
    <dgm:pt modelId="{38065FA9-EBD8-480C-A406-E64BD119593B}" type="pres">
      <dgm:prSet presAssocID="{475122AE-F856-4CA0-811D-CC3A6D7D04DE}" presName="compNode" presStyleCnt="0"/>
      <dgm:spPr/>
    </dgm:pt>
    <dgm:pt modelId="{9D834569-AED6-4DF3-A970-DB5E15554F7E}" type="pres">
      <dgm:prSet presAssocID="{475122AE-F856-4CA0-811D-CC3A6D7D04DE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021A2FD-62C4-4180-A2CD-B2FF6656D20A}" type="pres">
      <dgm:prSet presAssocID="{475122AE-F856-4CA0-811D-CC3A6D7D04D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flows"/>
        </a:ext>
      </dgm:extLst>
    </dgm:pt>
    <dgm:pt modelId="{A0EBF5DA-D70C-4E65-9C11-17868D8971F9}" type="pres">
      <dgm:prSet presAssocID="{475122AE-F856-4CA0-811D-CC3A6D7D04DE}" presName="spaceRect" presStyleCnt="0"/>
      <dgm:spPr/>
    </dgm:pt>
    <dgm:pt modelId="{3D67A612-ACAF-41C5-866B-D352EC1BD698}" type="pres">
      <dgm:prSet presAssocID="{475122AE-F856-4CA0-811D-CC3A6D7D04DE}" presName="textRect" presStyleLbl="revTx" presStyleIdx="1" presStyleCnt="4">
        <dgm:presLayoutVars>
          <dgm:chMax val="1"/>
          <dgm:chPref val="1"/>
        </dgm:presLayoutVars>
      </dgm:prSet>
      <dgm:spPr/>
    </dgm:pt>
    <dgm:pt modelId="{831326E6-50B9-4EC8-8226-9122FEB3665A}" type="pres">
      <dgm:prSet presAssocID="{1AD94063-8159-412E-BF20-D23F9D5E44CF}" presName="sibTrans" presStyleCnt="0"/>
      <dgm:spPr/>
    </dgm:pt>
    <dgm:pt modelId="{87D3494F-B19A-414C-AC13-7D59AD6CB443}" type="pres">
      <dgm:prSet presAssocID="{AB8417D7-62C0-4482-9B67-060AAD16DB1E}" presName="compNode" presStyleCnt="0"/>
      <dgm:spPr/>
    </dgm:pt>
    <dgm:pt modelId="{CF60C6E1-6D1D-4C1E-A2C3-67749A5BF279}" type="pres">
      <dgm:prSet presAssocID="{AB8417D7-62C0-4482-9B67-060AAD16DB1E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D56EFA1-695B-461E-A81E-4849B38CBC57}" type="pres">
      <dgm:prSet presAssocID="{AB8417D7-62C0-4482-9B67-060AAD16DB1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py"/>
        </a:ext>
      </dgm:extLst>
    </dgm:pt>
    <dgm:pt modelId="{0930DBCE-4576-4BCF-A15D-9B2530117C44}" type="pres">
      <dgm:prSet presAssocID="{AB8417D7-62C0-4482-9B67-060AAD16DB1E}" presName="spaceRect" presStyleCnt="0"/>
      <dgm:spPr/>
    </dgm:pt>
    <dgm:pt modelId="{08D32D16-F5AA-4ED9-AB95-692B06228641}" type="pres">
      <dgm:prSet presAssocID="{AB8417D7-62C0-4482-9B67-060AAD16DB1E}" presName="textRect" presStyleLbl="revTx" presStyleIdx="2" presStyleCnt="4">
        <dgm:presLayoutVars>
          <dgm:chMax val="1"/>
          <dgm:chPref val="1"/>
        </dgm:presLayoutVars>
      </dgm:prSet>
      <dgm:spPr/>
    </dgm:pt>
    <dgm:pt modelId="{7F15231E-9038-4DB8-830F-35DFB60BE58F}" type="pres">
      <dgm:prSet presAssocID="{848640E3-ACD8-46E8-8C18-429485C8BAD2}" presName="sibTrans" presStyleCnt="0"/>
      <dgm:spPr/>
    </dgm:pt>
    <dgm:pt modelId="{15DF8954-69F5-4C48-A1EF-6F0B2EF1413C}" type="pres">
      <dgm:prSet presAssocID="{E3BBB8F3-CFA5-4CF3-9B5D-D1349C861577}" presName="compNode" presStyleCnt="0"/>
      <dgm:spPr/>
    </dgm:pt>
    <dgm:pt modelId="{0CBB9DC4-EE62-4098-AAB8-56D9F47A0B8F}" type="pres">
      <dgm:prSet presAssocID="{E3BBB8F3-CFA5-4CF3-9B5D-D1349C861577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79D2F17-61AE-45AC-9BC1-2D009830DA33}" type="pres">
      <dgm:prSet presAssocID="{E3BBB8F3-CFA5-4CF3-9B5D-D1349C86157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F61D70A4-E38E-4BCD-AE89-4FB6210F4350}" type="pres">
      <dgm:prSet presAssocID="{E3BBB8F3-CFA5-4CF3-9B5D-D1349C861577}" presName="spaceRect" presStyleCnt="0"/>
      <dgm:spPr/>
    </dgm:pt>
    <dgm:pt modelId="{2F2DBB91-87E4-453E-964D-B74E249BCFDC}" type="pres">
      <dgm:prSet presAssocID="{E3BBB8F3-CFA5-4CF3-9B5D-D1349C86157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761F329-13A3-4C97-9E41-BF6B76224CC5}" srcId="{AE6E11BD-5434-44B3-A679-2048E3729CC1}" destId="{475122AE-F856-4CA0-811D-CC3A6D7D04DE}" srcOrd="1" destOrd="0" parTransId="{14069B58-212E-42C5-A7F0-B8D23C8EFF35}" sibTransId="{1AD94063-8159-412E-BF20-D23F9D5E44CF}"/>
    <dgm:cxn modelId="{4134CE63-4C1A-4DAE-BCE9-BA411A18781A}" srcId="{AE6E11BD-5434-44B3-A679-2048E3729CC1}" destId="{AB8417D7-62C0-4482-9B67-060AAD16DB1E}" srcOrd="2" destOrd="0" parTransId="{AEFCAE9E-463F-43BB-8B7F-8281B3F10F35}" sibTransId="{848640E3-ACD8-46E8-8C18-429485C8BAD2}"/>
    <dgm:cxn modelId="{C6E6E348-49EB-4D3C-80AC-F8655575C039}" srcId="{AE6E11BD-5434-44B3-A679-2048E3729CC1}" destId="{E3BBB8F3-CFA5-4CF3-9B5D-D1349C861577}" srcOrd="3" destOrd="0" parTransId="{734AE606-8595-4C9D-AF57-39E01C690572}" sibTransId="{D42EF392-876B-4EAA-B786-C1024824DA04}"/>
    <dgm:cxn modelId="{61ADCE50-9E50-407B-A162-A84AC2CB034C}" type="presOf" srcId="{E3BBB8F3-CFA5-4CF3-9B5D-D1349C861577}" destId="{2F2DBB91-87E4-453E-964D-B74E249BCFDC}" srcOrd="0" destOrd="0" presId="urn:microsoft.com/office/officeart/2018/5/layout/IconLeafLabelList"/>
    <dgm:cxn modelId="{EB469797-5361-4870-8B0F-9267224A6B65}" type="presOf" srcId="{475122AE-F856-4CA0-811D-CC3A6D7D04DE}" destId="{3D67A612-ACAF-41C5-866B-D352EC1BD698}" srcOrd="0" destOrd="0" presId="urn:microsoft.com/office/officeart/2018/5/layout/IconLeafLabelList"/>
    <dgm:cxn modelId="{18E24DB2-D7A9-4E02-B8D3-8D603E575407}" type="presOf" srcId="{450F4821-BCA1-49B3-9827-38FD51600F3E}" destId="{2A636C9A-04AD-4B9A-B9CF-7CC33CC32AA9}" srcOrd="0" destOrd="0" presId="urn:microsoft.com/office/officeart/2018/5/layout/IconLeafLabelList"/>
    <dgm:cxn modelId="{BD82DCC8-8A25-467F-968D-0ED6AE3E5579}" type="presOf" srcId="{AE6E11BD-5434-44B3-A679-2048E3729CC1}" destId="{C4368E05-4573-4998-8F44-BA9E439DE687}" srcOrd="0" destOrd="0" presId="urn:microsoft.com/office/officeart/2018/5/layout/IconLeafLabelList"/>
    <dgm:cxn modelId="{EB0D3DFE-ACC9-4F2D-B576-4510584CBACC}" type="presOf" srcId="{AB8417D7-62C0-4482-9B67-060AAD16DB1E}" destId="{08D32D16-F5AA-4ED9-AB95-692B06228641}" srcOrd="0" destOrd="0" presId="urn:microsoft.com/office/officeart/2018/5/layout/IconLeafLabelList"/>
    <dgm:cxn modelId="{E72065FF-F5D8-499A-98BF-7809DC3A776A}" srcId="{AE6E11BD-5434-44B3-A679-2048E3729CC1}" destId="{450F4821-BCA1-49B3-9827-38FD51600F3E}" srcOrd="0" destOrd="0" parTransId="{B455627E-44DA-4CCC-9205-AF6BF4CD8BED}" sibTransId="{919D960B-E6F1-4D30-B08E-044EF5C7E3D1}"/>
    <dgm:cxn modelId="{283640A1-A230-4CEE-820F-CCE5D2C1D156}" type="presParOf" srcId="{C4368E05-4573-4998-8F44-BA9E439DE687}" destId="{C0FF77FF-7BB9-46E8-B68E-40740D07D37A}" srcOrd="0" destOrd="0" presId="urn:microsoft.com/office/officeart/2018/5/layout/IconLeafLabelList"/>
    <dgm:cxn modelId="{9C94F6E4-6D77-4AE2-9AC7-25C10CCD953B}" type="presParOf" srcId="{C0FF77FF-7BB9-46E8-B68E-40740D07D37A}" destId="{3B0F6F14-900A-451A-A5B6-F5B18212D744}" srcOrd="0" destOrd="0" presId="urn:microsoft.com/office/officeart/2018/5/layout/IconLeafLabelList"/>
    <dgm:cxn modelId="{FF3A02AC-08E9-4FD7-BC4F-1DBA6162461E}" type="presParOf" srcId="{C0FF77FF-7BB9-46E8-B68E-40740D07D37A}" destId="{E0465427-243C-4679-9ECD-BC7760D87FBC}" srcOrd="1" destOrd="0" presId="urn:microsoft.com/office/officeart/2018/5/layout/IconLeafLabelList"/>
    <dgm:cxn modelId="{965EC871-7269-4C31-A8B7-11C3EBA8A5CF}" type="presParOf" srcId="{C0FF77FF-7BB9-46E8-B68E-40740D07D37A}" destId="{785795CE-600D-4E74-8E79-99402CCB6B79}" srcOrd="2" destOrd="0" presId="urn:microsoft.com/office/officeart/2018/5/layout/IconLeafLabelList"/>
    <dgm:cxn modelId="{89F267CC-6D77-42F4-881B-ACF422E9D6FA}" type="presParOf" srcId="{C0FF77FF-7BB9-46E8-B68E-40740D07D37A}" destId="{2A636C9A-04AD-4B9A-B9CF-7CC33CC32AA9}" srcOrd="3" destOrd="0" presId="urn:microsoft.com/office/officeart/2018/5/layout/IconLeafLabelList"/>
    <dgm:cxn modelId="{A43B4CCC-F32C-4FE3-9ADD-9358E837EBD0}" type="presParOf" srcId="{C4368E05-4573-4998-8F44-BA9E439DE687}" destId="{1C2AED0B-BFD6-41BE-8958-A9D4CFED7B52}" srcOrd="1" destOrd="0" presId="urn:microsoft.com/office/officeart/2018/5/layout/IconLeafLabelList"/>
    <dgm:cxn modelId="{51656B37-06F4-4A25-8E53-BDAC370CA95F}" type="presParOf" srcId="{C4368E05-4573-4998-8F44-BA9E439DE687}" destId="{38065FA9-EBD8-480C-A406-E64BD119593B}" srcOrd="2" destOrd="0" presId="urn:microsoft.com/office/officeart/2018/5/layout/IconLeafLabelList"/>
    <dgm:cxn modelId="{048370A8-15C0-4A46-BEB6-0C237F19D9A6}" type="presParOf" srcId="{38065FA9-EBD8-480C-A406-E64BD119593B}" destId="{9D834569-AED6-4DF3-A970-DB5E15554F7E}" srcOrd="0" destOrd="0" presId="urn:microsoft.com/office/officeart/2018/5/layout/IconLeafLabelList"/>
    <dgm:cxn modelId="{F6C52DF0-1DC3-47E3-915C-1ED6C9C76D81}" type="presParOf" srcId="{38065FA9-EBD8-480C-A406-E64BD119593B}" destId="{0021A2FD-62C4-4180-A2CD-B2FF6656D20A}" srcOrd="1" destOrd="0" presId="urn:microsoft.com/office/officeart/2018/5/layout/IconLeafLabelList"/>
    <dgm:cxn modelId="{2216F23E-657B-4E3F-9E34-9488BDD08595}" type="presParOf" srcId="{38065FA9-EBD8-480C-A406-E64BD119593B}" destId="{A0EBF5DA-D70C-4E65-9C11-17868D8971F9}" srcOrd="2" destOrd="0" presId="urn:microsoft.com/office/officeart/2018/5/layout/IconLeafLabelList"/>
    <dgm:cxn modelId="{DEDF89D0-AD38-4769-A678-477A36DA09C3}" type="presParOf" srcId="{38065FA9-EBD8-480C-A406-E64BD119593B}" destId="{3D67A612-ACAF-41C5-866B-D352EC1BD698}" srcOrd="3" destOrd="0" presId="urn:microsoft.com/office/officeart/2018/5/layout/IconLeafLabelList"/>
    <dgm:cxn modelId="{8EB7B72F-17FD-46A4-AD17-6CFF4A14E096}" type="presParOf" srcId="{C4368E05-4573-4998-8F44-BA9E439DE687}" destId="{831326E6-50B9-4EC8-8226-9122FEB3665A}" srcOrd="3" destOrd="0" presId="urn:microsoft.com/office/officeart/2018/5/layout/IconLeafLabelList"/>
    <dgm:cxn modelId="{A19EE47C-67D5-4F7A-A5AC-A051436BCBA3}" type="presParOf" srcId="{C4368E05-4573-4998-8F44-BA9E439DE687}" destId="{87D3494F-B19A-414C-AC13-7D59AD6CB443}" srcOrd="4" destOrd="0" presId="urn:microsoft.com/office/officeart/2018/5/layout/IconLeafLabelList"/>
    <dgm:cxn modelId="{96745337-D749-4E90-8BF5-7ACEA5CB12BB}" type="presParOf" srcId="{87D3494F-B19A-414C-AC13-7D59AD6CB443}" destId="{CF60C6E1-6D1D-4C1E-A2C3-67749A5BF279}" srcOrd="0" destOrd="0" presId="urn:microsoft.com/office/officeart/2018/5/layout/IconLeafLabelList"/>
    <dgm:cxn modelId="{3AA12687-22C4-4E67-B59B-B7266C500674}" type="presParOf" srcId="{87D3494F-B19A-414C-AC13-7D59AD6CB443}" destId="{3D56EFA1-695B-461E-A81E-4849B38CBC57}" srcOrd="1" destOrd="0" presId="urn:microsoft.com/office/officeart/2018/5/layout/IconLeafLabelList"/>
    <dgm:cxn modelId="{B040534B-3A8C-48C6-8EBB-4217D3FC0307}" type="presParOf" srcId="{87D3494F-B19A-414C-AC13-7D59AD6CB443}" destId="{0930DBCE-4576-4BCF-A15D-9B2530117C44}" srcOrd="2" destOrd="0" presId="urn:microsoft.com/office/officeart/2018/5/layout/IconLeafLabelList"/>
    <dgm:cxn modelId="{BF0C7C37-3138-40B4-81CE-B198EE45F64E}" type="presParOf" srcId="{87D3494F-B19A-414C-AC13-7D59AD6CB443}" destId="{08D32D16-F5AA-4ED9-AB95-692B06228641}" srcOrd="3" destOrd="0" presId="urn:microsoft.com/office/officeart/2018/5/layout/IconLeafLabelList"/>
    <dgm:cxn modelId="{BB2D6AFC-34E7-4B5B-8461-682C35998BDC}" type="presParOf" srcId="{C4368E05-4573-4998-8F44-BA9E439DE687}" destId="{7F15231E-9038-4DB8-830F-35DFB60BE58F}" srcOrd="5" destOrd="0" presId="urn:microsoft.com/office/officeart/2018/5/layout/IconLeafLabelList"/>
    <dgm:cxn modelId="{928D8717-8756-45BF-A781-0682005E4008}" type="presParOf" srcId="{C4368E05-4573-4998-8F44-BA9E439DE687}" destId="{15DF8954-69F5-4C48-A1EF-6F0B2EF1413C}" srcOrd="6" destOrd="0" presId="urn:microsoft.com/office/officeart/2018/5/layout/IconLeafLabelList"/>
    <dgm:cxn modelId="{4A8EB793-5D22-4652-97A3-885D76B93494}" type="presParOf" srcId="{15DF8954-69F5-4C48-A1EF-6F0B2EF1413C}" destId="{0CBB9DC4-EE62-4098-AAB8-56D9F47A0B8F}" srcOrd="0" destOrd="0" presId="urn:microsoft.com/office/officeart/2018/5/layout/IconLeafLabelList"/>
    <dgm:cxn modelId="{AC65C142-F71B-44E4-BCF3-1C203C33EBF0}" type="presParOf" srcId="{15DF8954-69F5-4C48-A1EF-6F0B2EF1413C}" destId="{079D2F17-61AE-45AC-9BC1-2D009830DA33}" srcOrd="1" destOrd="0" presId="urn:microsoft.com/office/officeart/2018/5/layout/IconLeafLabelList"/>
    <dgm:cxn modelId="{03B91718-32AA-4B66-BA0A-B64694E9432B}" type="presParOf" srcId="{15DF8954-69F5-4C48-A1EF-6F0B2EF1413C}" destId="{F61D70A4-E38E-4BCD-AE89-4FB6210F4350}" srcOrd="2" destOrd="0" presId="urn:microsoft.com/office/officeart/2018/5/layout/IconLeafLabelList"/>
    <dgm:cxn modelId="{AA87B35E-671E-44C6-B4B6-6277D1625E69}" type="presParOf" srcId="{15DF8954-69F5-4C48-A1EF-6F0B2EF1413C}" destId="{2F2DBB91-87E4-453E-964D-B74E249BCFD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0D9BBD-8077-4AE8-A771-60FE458F514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CF05FA7-477C-48EC-9F57-4544315F007E}">
      <dgm:prSet/>
      <dgm:spPr/>
      <dgm:t>
        <a:bodyPr/>
        <a:lstStyle/>
        <a:p>
          <a:r>
            <a:rPr lang="en-GB"/>
            <a:t>Different layers</a:t>
          </a:r>
          <a:endParaRPr lang="en-US"/>
        </a:p>
      </dgm:t>
    </dgm:pt>
    <dgm:pt modelId="{BAD8D950-F3C2-4271-8F6B-B7C083310FBD}" type="parTrans" cxnId="{9E684E71-A8D9-44FF-B511-F2A2078B53C3}">
      <dgm:prSet/>
      <dgm:spPr/>
      <dgm:t>
        <a:bodyPr/>
        <a:lstStyle/>
        <a:p>
          <a:endParaRPr lang="en-US"/>
        </a:p>
      </dgm:t>
    </dgm:pt>
    <dgm:pt modelId="{A9CF21D9-1EEF-4E4C-A7BA-A776E68C7931}" type="sibTrans" cxnId="{9E684E71-A8D9-44FF-B511-F2A2078B53C3}">
      <dgm:prSet/>
      <dgm:spPr/>
      <dgm:t>
        <a:bodyPr/>
        <a:lstStyle/>
        <a:p>
          <a:endParaRPr lang="en-US"/>
        </a:p>
      </dgm:t>
    </dgm:pt>
    <dgm:pt modelId="{6F91050C-7B47-4F6D-9DB2-EFD6A71ABF73}">
      <dgm:prSet/>
      <dgm:spPr/>
      <dgm:t>
        <a:bodyPr/>
        <a:lstStyle/>
        <a:p>
          <a:r>
            <a:rPr lang="en-GB"/>
            <a:t>Epochs and batch size</a:t>
          </a:r>
          <a:endParaRPr lang="en-US"/>
        </a:p>
      </dgm:t>
    </dgm:pt>
    <dgm:pt modelId="{98DC838C-3E9A-4DF0-9B9E-CFF30A30B88F}" type="parTrans" cxnId="{664E78D3-2AE6-438E-870A-6778E47C5238}">
      <dgm:prSet/>
      <dgm:spPr/>
      <dgm:t>
        <a:bodyPr/>
        <a:lstStyle/>
        <a:p>
          <a:endParaRPr lang="en-US"/>
        </a:p>
      </dgm:t>
    </dgm:pt>
    <dgm:pt modelId="{6174F873-1C61-4CBA-A232-1CBFACA1CB56}" type="sibTrans" cxnId="{664E78D3-2AE6-438E-870A-6778E47C5238}">
      <dgm:prSet/>
      <dgm:spPr/>
      <dgm:t>
        <a:bodyPr/>
        <a:lstStyle/>
        <a:p>
          <a:endParaRPr lang="en-US"/>
        </a:p>
      </dgm:t>
    </dgm:pt>
    <dgm:pt modelId="{9DA94782-C5FC-4D3F-BAAA-DD89512C339B}">
      <dgm:prSet/>
      <dgm:spPr/>
      <dgm:t>
        <a:bodyPr/>
        <a:lstStyle/>
        <a:p>
          <a:r>
            <a:rPr lang="en-GB"/>
            <a:t>Web application </a:t>
          </a:r>
          <a:endParaRPr lang="en-US"/>
        </a:p>
      </dgm:t>
    </dgm:pt>
    <dgm:pt modelId="{BB920AC2-8424-4C7F-A5F6-53C73CB452E4}" type="parTrans" cxnId="{8E2C25D0-5C2D-4437-849E-4DD057933BA5}">
      <dgm:prSet/>
      <dgm:spPr/>
      <dgm:t>
        <a:bodyPr/>
        <a:lstStyle/>
        <a:p>
          <a:endParaRPr lang="en-US"/>
        </a:p>
      </dgm:t>
    </dgm:pt>
    <dgm:pt modelId="{A29DFF2D-A18B-4D8D-94FE-329480F0F96E}" type="sibTrans" cxnId="{8E2C25D0-5C2D-4437-849E-4DD057933BA5}">
      <dgm:prSet/>
      <dgm:spPr/>
      <dgm:t>
        <a:bodyPr/>
        <a:lstStyle/>
        <a:p>
          <a:endParaRPr lang="en-US"/>
        </a:p>
      </dgm:t>
    </dgm:pt>
    <dgm:pt modelId="{33D6B982-D9E2-4C33-B711-407809A351A3}">
      <dgm:prSet/>
      <dgm:spPr/>
      <dgm:t>
        <a:bodyPr/>
        <a:lstStyle/>
        <a:p>
          <a:r>
            <a:rPr lang="en-GB" dirty="0"/>
            <a:t>Heroku Deployment </a:t>
          </a:r>
          <a:endParaRPr lang="en-US" dirty="0"/>
        </a:p>
      </dgm:t>
    </dgm:pt>
    <dgm:pt modelId="{DFDA4626-68C9-4CDF-B85F-4A5D58D03729}" type="parTrans" cxnId="{352C2756-71EA-4027-9586-1DD108D57346}">
      <dgm:prSet/>
      <dgm:spPr/>
      <dgm:t>
        <a:bodyPr/>
        <a:lstStyle/>
        <a:p>
          <a:endParaRPr lang="en-US"/>
        </a:p>
      </dgm:t>
    </dgm:pt>
    <dgm:pt modelId="{8439AB11-4460-4050-BEE6-3E39DE410F08}" type="sibTrans" cxnId="{352C2756-71EA-4027-9586-1DD108D57346}">
      <dgm:prSet/>
      <dgm:spPr/>
      <dgm:t>
        <a:bodyPr/>
        <a:lstStyle/>
        <a:p>
          <a:endParaRPr lang="en-US"/>
        </a:p>
      </dgm:t>
    </dgm:pt>
    <dgm:pt modelId="{E58D3D0E-228D-48A5-AA9F-CCE629CC268A}" type="pres">
      <dgm:prSet presAssocID="{CB0D9BBD-8077-4AE8-A771-60FE458F5149}" presName="linear" presStyleCnt="0">
        <dgm:presLayoutVars>
          <dgm:animLvl val="lvl"/>
          <dgm:resizeHandles val="exact"/>
        </dgm:presLayoutVars>
      </dgm:prSet>
      <dgm:spPr/>
    </dgm:pt>
    <dgm:pt modelId="{5676CED6-903B-44F2-9E67-ACA32BFEE2DD}" type="pres">
      <dgm:prSet presAssocID="{7CF05FA7-477C-48EC-9F57-4544315F007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B48293A-45C8-4B98-A572-893C1C3A6A45}" type="pres">
      <dgm:prSet presAssocID="{A9CF21D9-1EEF-4E4C-A7BA-A776E68C7931}" presName="spacer" presStyleCnt="0"/>
      <dgm:spPr/>
    </dgm:pt>
    <dgm:pt modelId="{74946C97-767F-4504-B338-8F4A548CF7B9}" type="pres">
      <dgm:prSet presAssocID="{6F91050C-7B47-4F6D-9DB2-EFD6A71ABF7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8EC40E4-7B87-4174-B429-F207D2CF7964}" type="pres">
      <dgm:prSet presAssocID="{6174F873-1C61-4CBA-A232-1CBFACA1CB56}" presName="spacer" presStyleCnt="0"/>
      <dgm:spPr/>
    </dgm:pt>
    <dgm:pt modelId="{629CDE05-6ABB-4BDE-AF22-B2CBD321331F}" type="pres">
      <dgm:prSet presAssocID="{9DA94782-C5FC-4D3F-BAAA-DD89512C339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03E19A6-8F78-45C6-8F4E-8BAAC8D2B436}" type="pres">
      <dgm:prSet presAssocID="{A29DFF2D-A18B-4D8D-94FE-329480F0F96E}" presName="spacer" presStyleCnt="0"/>
      <dgm:spPr/>
    </dgm:pt>
    <dgm:pt modelId="{C48A0D0F-7C7E-43B2-9F2D-873E74A92D4D}" type="pres">
      <dgm:prSet presAssocID="{33D6B982-D9E2-4C33-B711-407809A351A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D82FE0B-C1EF-4950-820A-10A28CD104C0}" type="presOf" srcId="{6F91050C-7B47-4F6D-9DB2-EFD6A71ABF73}" destId="{74946C97-767F-4504-B338-8F4A548CF7B9}" srcOrd="0" destOrd="0" presId="urn:microsoft.com/office/officeart/2005/8/layout/vList2"/>
    <dgm:cxn modelId="{5725831D-4727-4173-A57E-1408DC86DB7C}" type="presOf" srcId="{7CF05FA7-477C-48EC-9F57-4544315F007E}" destId="{5676CED6-903B-44F2-9E67-ACA32BFEE2DD}" srcOrd="0" destOrd="0" presId="urn:microsoft.com/office/officeart/2005/8/layout/vList2"/>
    <dgm:cxn modelId="{A9373D38-CC78-4D24-A1F3-E38D701D5791}" type="presOf" srcId="{9DA94782-C5FC-4D3F-BAAA-DD89512C339B}" destId="{629CDE05-6ABB-4BDE-AF22-B2CBD321331F}" srcOrd="0" destOrd="0" presId="urn:microsoft.com/office/officeart/2005/8/layout/vList2"/>
    <dgm:cxn modelId="{A41ADD5C-26A0-4936-8183-F110D0736539}" type="presOf" srcId="{CB0D9BBD-8077-4AE8-A771-60FE458F5149}" destId="{E58D3D0E-228D-48A5-AA9F-CCE629CC268A}" srcOrd="0" destOrd="0" presId="urn:microsoft.com/office/officeart/2005/8/layout/vList2"/>
    <dgm:cxn modelId="{9E684E71-A8D9-44FF-B511-F2A2078B53C3}" srcId="{CB0D9BBD-8077-4AE8-A771-60FE458F5149}" destId="{7CF05FA7-477C-48EC-9F57-4544315F007E}" srcOrd="0" destOrd="0" parTransId="{BAD8D950-F3C2-4271-8F6B-B7C083310FBD}" sibTransId="{A9CF21D9-1EEF-4E4C-A7BA-A776E68C7931}"/>
    <dgm:cxn modelId="{352C2756-71EA-4027-9586-1DD108D57346}" srcId="{CB0D9BBD-8077-4AE8-A771-60FE458F5149}" destId="{33D6B982-D9E2-4C33-B711-407809A351A3}" srcOrd="3" destOrd="0" parTransId="{DFDA4626-68C9-4CDF-B85F-4A5D58D03729}" sibTransId="{8439AB11-4460-4050-BEE6-3E39DE410F08}"/>
    <dgm:cxn modelId="{8E2C25D0-5C2D-4437-849E-4DD057933BA5}" srcId="{CB0D9BBD-8077-4AE8-A771-60FE458F5149}" destId="{9DA94782-C5FC-4D3F-BAAA-DD89512C339B}" srcOrd="2" destOrd="0" parTransId="{BB920AC2-8424-4C7F-A5F6-53C73CB452E4}" sibTransId="{A29DFF2D-A18B-4D8D-94FE-329480F0F96E}"/>
    <dgm:cxn modelId="{664E78D3-2AE6-438E-870A-6778E47C5238}" srcId="{CB0D9BBD-8077-4AE8-A771-60FE458F5149}" destId="{6F91050C-7B47-4F6D-9DB2-EFD6A71ABF73}" srcOrd="1" destOrd="0" parTransId="{98DC838C-3E9A-4DF0-9B9E-CFF30A30B88F}" sibTransId="{6174F873-1C61-4CBA-A232-1CBFACA1CB56}"/>
    <dgm:cxn modelId="{F23CA5E2-B50B-4075-867B-6B8079FB42FF}" type="presOf" srcId="{33D6B982-D9E2-4C33-B711-407809A351A3}" destId="{C48A0D0F-7C7E-43B2-9F2D-873E74A92D4D}" srcOrd="0" destOrd="0" presId="urn:microsoft.com/office/officeart/2005/8/layout/vList2"/>
    <dgm:cxn modelId="{4E4398AA-EF5D-4D82-9FB8-B26553725CBE}" type="presParOf" srcId="{E58D3D0E-228D-48A5-AA9F-CCE629CC268A}" destId="{5676CED6-903B-44F2-9E67-ACA32BFEE2DD}" srcOrd="0" destOrd="0" presId="urn:microsoft.com/office/officeart/2005/8/layout/vList2"/>
    <dgm:cxn modelId="{100B0E2F-F152-428A-9456-9F3BB5D8C813}" type="presParOf" srcId="{E58D3D0E-228D-48A5-AA9F-CCE629CC268A}" destId="{0B48293A-45C8-4B98-A572-893C1C3A6A45}" srcOrd="1" destOrd="0" presId="urn:microsoft.com/office/officeart/2005/8/layout/vList2"/>
    <dgm:cxn modelId="{350041BA-BAA1-4134-A519-3E6F43DEF597}" type="presParOf" srcId="{E58D3D0E-228D-48A5-AA9F-CCE629CC268A}" destId="{74946C97-767F-4504-B338-8F4A548CF7B9}" srcOrd="2" destOrd="0" presId="urn:microsoft.com/office/officeart/2005/8/layout/vList2"/>
    <dgm:cxn modelId="{89726009-73E4-4FF6-9B2B-6DCF9B43370F}" type="presParOf" srcId="{E58D3D0E-228D-48A5-AA9F-CCE629CC268A}" destId="{88EC40E4-7B87-4174-B429-F207D2CF7964}" srcOrd="3" destOrd="0" presId="urn:microsoft.com/office/officeart/2005/8/layout/vList2"/>
    <dgm:cxn modelId="{D9B86941-D94F-4E72-8A7B-5157B06C9A3A}" type="presParOf" srcId="{E58D3D0E-228D-48A5-AA9F-CCE629CC268A}" destId="{629CDE05-6ABB-4BDE-AF22-B2CBD321331F}" srcOrd="4" destOrd="0" presId="urn:microsoft.com/office/officeart/2005/8/layout/vList2"/>
    <dgm:cxn modelId="{B95DCB25-4657-47C3-B5CD-0EF0200C8B14}" type="presParOf" srcId="{E58D3D0E-228D-48A5-AA9F-CCE629CC268A}" destId="{403E19A6-8F78-45C6-8F4E-8BAAC8D2B436}" srcOrd="5" destOrd="0" presId="urn:microsoft.com/office/officeart/2005/8/layout/vList2"/>
    <dgm:cxn modelId="{7F1B379D-77C2-4748-9F6E-8A9C4794BB21}" type="presParOf" srcId="{E58D3D0E-228D-48A5-AA9F-CCE629CC268A}" destId="{C48A0D0F-7C7E-43B2-9F2D-873E74A92D4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F6F14-900A-451A-A5B6-F5B18212D744}">
      <dsp:nvSpPr>
        <dsp:cNvPr id="0" name=""/>
        <dsp:cNvSpPr/>
      </dsp:nvSpPr>
      <dsp:spPr>
        <a:xfrm>
          <a:off x="56292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465427-243C-4679-9ECD-BC7760D87FBC}">
      <dsp:nvSpPr>
        <dsp:cNvPr id="0" name=""/>
        <dsp:cNvSpPr/>
      </dsp:nvSpPr>
      <dsp:spPr>
        <a:xfrm>
          <a:off x="871091" y="1069206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36C9A-04AD-4B9A-B9CF-7CC33CC32AA9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900" kern="1200"/>
            <a:t>Introduction</a:t>
          </a:r>
          <a:endParaRPr lang="en-US" sz="2900" kern="1200" dirty="0"/>
        </a:p>
      </dsp:txBody>
      <dsp:txXfrm>
        <a:off x="100682" y="2684598"/>
        <a:ext cx="2370489" cy="720000"/>
      </dsp:txXfrm>
    </dsp:sp>
    <dsp:sp modelId="{9D834569-AED6-4DF3-A970-DB5E15554F7E}">
      <dsp:nvSpPr>
        <dsp:cNvPr id="0" name=""/>
        <dsp:cNvSpPr/>
      </dsp:nvSpPr>
      <dsp:spPr>
        <a:xfrm>
          <a:off x="334825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1A2FD-62C4-4180-A2CD-B2FF6656D20A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7A612-ACAF-41C5-866B-D352EC1BD698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900" kern="1200"/>
            <a:t>Pipeline </a:t>
          </a:r>
          <a:endParaRPr lang="en-US" sz="2900" kern="1200"/>
        </a:p>
      </dsp:txBody>
      <dsp:txXfrm>
        <a:off x="2886007" y="2684598"/>
        <a:ext cx="2370489" cy="720000"/>
      </dsp:txXfrm>
    </dsp:sp>
    <dsp:sp modelId="{CF60C6E1-6D1D-4C1E-A2C3-67749A5BF279}">
      <dsp:nvSpPr>
        <dsp:cNvPr id="0" name=""/>
        <dsp:cNvSpPr/>
      </dsp:nvSpPr>
      <dsp:spPr>
        <a:xfrm>
          <a:off x="613357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56EFA1-695B-461E-A81E-4849B38CBC57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32D16-F5AA-4ED9-AB95-692B06228641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900" kern="1200"/>
            <a:t>Result</a:t>
          </a:r>
          <a:endParaRPr lang="en-US" sz="2900" kern="1200"/>
        </a:p>
      </dsp:txBody>
      <dsp:txXfrm>
        <a:off x="5671332" y="2684598"/>
        <a:ext cx="2370489" cy="720000"/>
      </dsp:txXfrm>
    </dsp:sp>
    <dsp:sp modelId="{0CBB9DC4-EE62-4098-AAB8-56D9F47A0B8F}">
      <dsp:nvSpPr>
        <dsp:cNvPr id="0" name=""/>
        <dsp:cNvSpPr/>
      </dsp:nvSpPr>
      <dsp:spPr>
        <a:xfrm>
          <a:off x="891890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9D2F17-61AE-45AC-9BC1-2D009830DA33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DBB91-87E4-453E-964D-B74E249BCFDC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900" kern="1200"/>
            <a:t>App Demo</a:t>
          </a:r>
          <a:endParaRPr lang="en-US" sz="2900" kern="1200"/>
        </a:p>
      </dsp:txBody>
      <dsp:txXfrm>
        <a:off x="8456657" y="2684598"/>
        <a:ext cx="2370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6CED6-903B-44F2-9E67-ACA32BFEE2DD}">
      <dsp:nvSpPr>
        <dsp:cNvPr id="0" name=""/>
        <dsp:cNvSpPr/>
      </dsp:nvSpPr>
      <dsp:spPr>
        <a:xfrm>
          <a:off x="0" y="4802"/>
          <a:ext cx="10927829" cy="959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Different layers</a:t>
          </a:r>
          <a:endParaRPr lang="en-US" sz="4000" kern="1200"/>
        </a:p>
      </dsp:txBody>
      <dsp:txXfrm>
        <a:off x="46834" y="51636"/>
        <a:ext cx="10834161" cy="865732"/>
      </dsp:txXfrm>
    </dsp:sp>
    <dsp:sp modelId="{74946C97-767F-4504-B338-8F4A548CF7B9}">
      <dsp:nvSpPr>
        <dsp:cNvPr id="0" name=""/>
        <dsp:cNvSpPr/>
      </dsp:nvSpPr>
      <dsp:spPr>
        <a:xfrm>
          <a:off x="0" y="1079402"/>
          <a:ext cx="10927829" cy="95940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Epochs and batch size</a:t>
          </a:r>
          <a:endParaRPr lang="en-US" sz="4000" kern="1200"/>
        </a:p>
      </dsp:txBody>
      <dsp:txXfrm>
        <a:off x="46834" y="1126236"/>
        <a:ext cx="10834161" cy="865732"/>
      </dsp:txXfrm>
    </dsp:sp>
    <dsp:sp modelId="{629CDE05-6ABB-4BDE-AF22-B2CBD321331F}">
      <dsp:nvSpPr>
        <dsp:cNvPr id="0" name=""/>
        <dsp:cNvSpPr/>
      </dsp:nvSpPr>
      <dsp:spPr>
        <a:xfrm>
          <a:off x="0" y="2154002"/>
          <a:ext cx="10927829" cy="95940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Web application </a:t>
          </a:r>
          <a:endParaRPr lang="en-US" sz="4000" kern="1200"/>
        </a:p>
      </dsp:txBody>
      <dsp:txXfrm>
        <a:off x="46834" y="2200836"/>
        <a:ext cx="10834161" cy="865732"/>
      </dsp:txXfrm>
    </dsp:sp>
    <dsp:sp modelId="{C48A0D0F-7C7E-43B2-9F2D-873E74A92D4D}">
      <dsp:nvSpPr>
        <dsp:cNvPr id="0" name=""/>
        <dsp:cNvSpPr/>
      </dsp:nvSpPr>
      <dsp:spPr>
        <a:xfrm>
          <a:off x="0" y="3228602"/>
          <a:ext cx="10927829" cy="9594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Heroku Deployment </a:t>
          </a:r>
          <a:endParaRPr lang="en-US" sz="4000" kern="1200" dirty="0"/>
        </a:p>
      </dsp:txBody>
      <dsp:txXfrm>
        <a:off x="46834" y="3275436"/>
        <a:ext cx="10834161" cy="865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E4D7C-2205-4CF6-A305-E7201B68EF3E}" type="datetimeFigureOut">
              <a:rPr lang="en-BE" smtClean="0"/>
              <a:t>25/05/2022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1CBEB-6831-45C0-B8F0-E0F6C4D3EA1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34480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1016-9B96-A098-EEFF-0766ADFA3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E369A-8A0E-6C87-3569-9F6AB1BA4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CB58A-F8DB-94BF-083A-61621FA3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15DF-434D-43E0-AC0A-DD5F16080978}" type="datetime8">
              <a:rPr lang="en-BE" smtClean="0"/>
              <a:t>25/05/2022 12:30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371BD-74B5-FE92-F985-FCB61D24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61A7F-09F2-6824-981E-EBC5F919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422A-AF01-412E-A650-500170EBCA2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5041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9FCB-070F-9283-7C34-40064D0D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1ABA8-6ADE-8277-09CA-C19B21DF6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6303F-E2F2-642C-A5A7-9253C25D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3FA-3DB3-437F-AB10-EB45B58D87D8}" type="datetime8">
              <a:rPr lang="en-BE" smtClean="0"/>
              <a:t>25/05/2022 12:30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EBE0B-38D1-DADD-0B31-3026C565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E0030-93AA-D202-5BF4-A9DD4722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422A-AF01-412E-A650-500170EBCA2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2808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D3002-3C1F-DC38-568C-CCB11CF2B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1FFAA-82A2-B37A-BC88-5428FE42A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0C652-AF71-7CF1-6234-DC2AE053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6BF0-E27C-453E-90FC-EFC068627D9C}" type="datetime8">
              <a:rPr lang="en-BE" smtClean="0"/>
              <a:t>25/05/2022 12:30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BC03F-36B3-5166-B0F8-62AB9155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1D75C-B027-E6C3-A735-1FACF49F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422A-AF01-412E-A650-500170EBCA2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85278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00E0EB0-1A06-4AB4-A146-4A99356C2E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5825" y="814388"/>
            <a:ext cx="3848100" cy="5229225"/>
          </a:xfrm>
          <a:custGeom>
            <a:avLst/>
            <a:gdLst>
              <a:gd name="connsiteX0" fmla="*/ 0 w 3848100"/>
              <a:gd name="connsiteY0" fmla="*/ 0 h 5229225"/>
              <a:gd name="connsiteX1" fmla="*/ 3848100 w 3848100"/>
              <a:gd name="connsiteY1" fmla="*/ 0 h 5229225"/>
              <a:gd name="connsiteX2" fmla="*/ 3848100 w 3848100"/>
              <a:gd name="connsiteY2" fmla="*/ 5229225 h 5229225"/>
              <a:gd name="connsiteX3" fmla="*/ 0 w 3848100"/>
              <a:gd name="connsiteY3" fmla="*/ 5229225 h 522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8100" h="5229225">
                <a:moveTo>
                  <a:pt x="0" y="0"/>
                </a:moveTo>
                <a:lnTo>
                  <a:pt x="3848100" y="0"/>
                </a:lnTo>
                <a:lnTo>
                  <a:pt x="3848100" y="5229225"/>
                </a:lnTo>
                <a:lnTo>
                  <a:pt x="0" y="52292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566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40307-7F79-F36D-F798-7942B0CC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23B1D-449C-EA76-CED9-A436C504A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21F24-E074-5746-A9D6-CB6A2D04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AE37-BBE0-4AB7-9074-BE922AFF5DA4}" type="datetime8">
              <a:rPr lang="en-BE" smtClean="0"/>
              <a:t>25/05/2022 12:30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78425-21B2-C01E-3AC0-6CCC00D2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7E470-2C24-C218-5F9B-BBEA9A41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422A-AF01-412E-A650-500170EBCA2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2177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0A04-254C-52ED-E6D7-E87E20BB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B5752-815A-6BA0-4C4E-4829A2CD8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86084-7F5F-505F-0C50-1EBD611B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EBDB-9E7B-4DB6-8ED0-23DC50487A3C}" type="datetime8">
              <a:rPr lang="en-BE" smtClean="0"/>
              <a:t>25/05/2022 12:30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B7F48-A79D-F3CD-9C38-164B7C0A0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9B8DC-FD86-A01D-EEE8-8CC601B0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422A-AF01-412E-A650-500170EBCA2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0185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BCC9-51A7-A117-0022-DB9B011B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C37CE-90F3-D785-D440-77860A512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F1DD7-04D6-9201-A8DB-F15B6942E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28550-EB35-A78F-8227-E45F2A19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8A90-AFFF-43CD-B538-4A2660495528}" type="datetime8">
              <a:rPr lang="en-BE" smtClean="0"/>
              <a:t>25/05/2022 12:30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80EC5-C2BC-14A3-044C-ACAF87765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2B1B8-972F-E763-DA5C-330C7C37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422A-AF01-412E-A650-500170EBCA2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2197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E9086-5285-0920-538C-5F61EDECD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ECC95-9178-D82C-1F4E-65DD832CA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AC287-DF38-3185-71DE-8C1C9D6DB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5F525-57E9-F1F8-9DD5-429B3E942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C9637-90F4-8D3A-D446-C41E80112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02333C-2245-2E55-7B14-1CEC3B848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2277-010B-42D5-9105-60FFF189A8E0}" type="datetime8">
              <a:rPr lang="en-BE" smtClean="0"/>
              <a:t>25/05/2022 12:30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5EF9E8-D029-F7AC-AC6B-C5A1B1FE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A2B5E2-A9FD-3B24-70DA-A1537F8B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422A-AF01-412E-A650-500170EBCA2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1886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F583E-2C43-7F40-547E-BEB67619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C2C60-46BD-B400-16BA-718EFDF1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FFE8-9231-499A-B058-C3751BA8D49C}" type="datetime8">
              <a:rPr lang="en-BE" smtClean="0"/>
              <a:t>25/05/2022 12:30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E9C47-516F-D92D-F31C-ADAF04E7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3BFDB-399D-9A57-5FEF-1A0107CB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422A-AF01-412E-A650-500170EBCA2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805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2F3CE5-349A-97DD-A0E8-E720FBF8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9B2E-8968-4FD1-ADAB-B289245BA8AB}" type="datetime8">
              <a:rPr lang="en-BE" smtClean="0"/>
              <a:t>25/05/2022 12:30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24B12-B83D-8AA6-2E27-9C93DCF7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CDD32-F6BF-7DEC-35AD-1B433DA7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422A-AF01-412E-A650-500170EBCA2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677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9902-0903-668E-E246-E76BE59D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AD8F-CF33-7439-2108-5832DAAFB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ED8DC-A8D8-C7DC-6931-A630A1838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086B9-8D36-7011-DC23-6FBDB6AD9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06DB-431A-4106-A60B-0817D78DF359}" type="datetime8">
              <a:rPr lang="en-BE" smtClean="0"/>
              <a:t>25/05/2022 12:30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DD247-6B49-FB23-B519-5637C64A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8F53A-604C-FA4C-4802-2B73CBC6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422A-AF01-412E-A650-500170EBCA2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1534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8A43-5B55-AC5E-09D5-BFEA5E43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7AEE4-D871-C8F3-2D9E-044FEDBF5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AFEE2-3F2B-A0AE-3DE3-497EB825A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4F5F0-D0A9-7DE1-6809-E857B93ED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C02C-1F51-4982-9EC9-0866700872BC}" type="datetime8">
              <a:rPr lang="en-BE" smtClean="0"/>
              <a:t>25/05/2022 12:30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5A0E6-CA55-061E-5555-D462B2A0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35FAB-B092-8EC8-A421-E5A17E53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422A-AF01-412E-A650-500170EBCA2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203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C00602-67F2-8536-F8A2-C8CEBBB2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2CE6D-95F4-AB60-F836-36BFD5D1D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33845-44AE-D0AF-2234-EA8FE332C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F8337-052E-4E10-9BCC-098D7C051B20}" type="datetime8">
              <a:rPr lang="en-BE" smtClean="0"/>
              <a:t>25/05/2022 12:30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FB3D8-0DC9-6489-9A09-2339A12B7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B7845-4A48-527B-AFA4-00FF4820E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2422A-AF01-412E-A650-500170EBCA2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7064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9D27858-CD46-4988-8067-B70E0F26DC4A}"/>
              </a:ext>
            </a:extLst>
          </p:cNvPr>
          <p:cNvSpPr/>
          <p:nvPr userDrawn="1"/>
        </p:nvSpPr>
        <p:spPr>
          <a:xfrm>
            <a:off x="11783378" y="6453188"/>
            <a:ext cx="247650" cy="247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1CB49C6-0F55-4ED7-87DF-FEB576EA79DE}"/>
              </a:ext>
            </a:extLst>
          </p:cNvPr>
          <p:cNvSpPr txBox="1">
            <a:spLocks/>
          </p:cNvSpPr>
          <p:nvPr userDrawn="1"/>
        </p:nvSpPr>
        <p:spPr>
          <a:xfrm>
            <a:off x="11617643" y="6377781"/>
            <a:ext cx="579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B4558E5-4A14-4391-A675-665EC0854CC6}" type="slidenum">
              <a:rPr lang="en-ID" sz="1000" b="1" smtClean="0">
                <a:solidFill>
                  <a:schemeClr val="bg2"/>
                </a:solidFill>
                <a:latin typeface="+mj-lt"/>
              </a:rPr>
              <a:pPr algn="ctr"/>
              <a:t>‹#›</a:t>
            </a:fld>
            <a:endParaRPr lang="en-ID" sz="10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0C20B38-33DA-4359-8007-D6A01A9A6036}"/>
              </a:ext>
            </a:extLst>
          </p:cNvPr>
          <p:cNvGrpSpPr/>
          <p:nvPr userDrawn="1"/>
        </p:nvGrpSpPr>
        <p:grpSpPr>
          <a:xfrm>
            <a:off x="115745" y="104172"/>
            <a:ext cx="659759" cy="740780"/>
            <a:chOff x="4816155" y="217748"/>
            <a:chExt cx="2305624" cy="243068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73B5ECC-9B03-4D50-B3D4-F46E70806A47}"/>
                </a:ext>
              </a:extLst>
            </p:cNvPr>
            <p:cNvSpPr/>
            <p:nvPr/>
          </p:nvSpPr>
          <p:spPr>
            <a:xfrm>
              <a:off x="4816155" y="217748"/>
              <a:ext cx="2305624" cy="24306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A20C898-1FD4-4876-AE76-CB6F0B400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1388" y="461761"/>
              <a:ext cx="1954582" cy="19545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615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000/subm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 descr="Sheep in bubbles">
            <a:extLst>
              <a:ext uri="{FF2B5EF4-FFF2-40B4-BE49-F238E27FC236}">
                <a16:creationId xmlns:a16="http://schemas.microsoft.com/office/drawing/2014/main" id="{48298E47-0C57-12BF-0666-702D9533B8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623" b="1802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369EE5-0CBC-D970-D181-E87B511A8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Mole Classification Using Deep Convolutional Neural Network</a:t>
            </a:r>
            <a:endParaRPr lang="en-BE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9AC84-061F-3CE3-8408-6BEF8D0B8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Autofit/>
          </a:bodyPr>
          <a:lstStyle/>
          <a:p>
            <a:r>
              <a:rPr lang="en-GB" sz="1800" dirty="0">
                <a:solidFill>
                  <a:srgbClr val="FFFFFF"/>
                </a:solidFill>
              </a:rPr>
              <a:t>Moshood Owolabi</a:t>
            </a:r>
          </a:p>
          <a:p>
            <a:r>
              <a:rPr lang="en-GB" sz="1800" dirty="0">
                <a:solidFill>
                  <a:srgbClr val="FFFFFF"/>
                </a:solidFill>
              </a:rPr>
              <a:t>Junior Data Analyst</a:t>
            </a:r>
          </a:p>
          <a:p>
            <a:r>
              <a:rPr lang="en-GB" sz="1800" dirty="0">
                <a:solidFill>
                  <a:srgbClr val="FFFFFF"/>
                </a:solidFill>
              </a:rPr>
              <a:t>@Becode</a:t>
            </a:r>
          </a:p>
          <a:p>
            <a:r>
              <a:rPr lang="en-GB" sz="1800" dirty="0">
                <a:solidFill>
                  <a:srgbClr val="FFFFFF"/>
                </a:solidFill>
              </a:rPr>
              <a:t>25</a:t>
            </a:r>
            <a:r>
              <a:rPr lang="en-GB" sz="1800" baseline="30000" dirty="0">
                <a:solidFill>
                  <a:srgbClr val="FFFFFF"/>
                </a:solidFill>
              </a:rPr>
              <a:t>th</a:t>
            </a:r>
            <a:r>
              <a:rPr lang="en-GB" sz="1800" dirty="0">
                <a:solidFill>
                  <a:srgbClr val="FFFFFF"/>
                </a:solidFill>
              </a:rPr>
              <a:t> May, 2022</a:t>
            </a:r>
            <a:endParaRPr lang="en-BE" sz="18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3C2D8-03B7-C725-3DA2-22F52E0C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A82422A-AF01-412E-A650-500170EBCA2C}" type="slidenum">
              <a:rPr lang="en-B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B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214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13C010-BD76-402E-8AFB-4D045AC94991}"/>
              </a:ext>
            </a:extLst>
          </p:cNvPr>
          <p:cNvSpPr txBox="1"/>
          <p:nvPr/>
        </p:nvSpPr>
        <p:spPr>
          <a:xfrm>
            <a:off x="5486400" y="1336967"/>
            <a:ext cx="55911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B12C17"/>
                </a:solidFill>
                <a:effectLst/>
                <a:uLnTx/>
                <a:uFillTx/>
                <a:latin typeface="Playfair Display"/>
                <a:ea typeface="+mn-ea"/>
                <a:cs typeface="+mn-cs"/>
              </a:rPr>
              <a:t>Moshood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B12C17"/>
                </a:solidFill>
                <a:effectLst/>
                <a:uLnTx/>
                <a:uFillTx/>
                <a:latin typeface="Playfair Display"/>
                <a:ea typeface="+mn-ea"/>
                <a:cs typeface="+mn-cs"/>
              </a:rPr>
              <a:t> Owolabi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D4D154-AC70-4516-A284-D6FB6B4A4483}"/>
              </a:ext>
            </a:extLst>
          </p:cNvPr>
          <p:cNvCxnSpPr>
            <a:cxnSpLocks/>
          </p:cNvCxnSpPr>
          <p:nvPr/>
        </p:nvCxnSpPr>
        <p:spPr>
          <a:xfrm>
            <a:off x="5639586" y="1095376"/>
            <a:ext cx="565308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AA6797-7FC8-4B68-B489-CD8CD45C6695}"/>
              </a:ext>
            </a:extLst>
          </p:cNvPr>
          <p:cNvCxnSpPr>
            <a:cxnSpLocks/>
          </p:cNvCxnSpPr>
          <p:nvPr/>
        </p:nvCxnSpPr>
        <p:spPr>
          <a:xfrm>
            <a:off x="5557838" y="5748338"/>
            <a:ext cx="565308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F1C28CC-45C1-4E86-89BC-BFE27026824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1" b="2421"/>
          <a:stretch>
            <a:fillRect/>
          </a:stretch>
        </p:blipFill>
        <p:spPr>
          <a:xfrm>
            <a:off x="981075" y="920895"/>
            <a:ext cx="3848100" cy="5229225"/>
          </a:xfrm>
        </p:spPr>
      </p:pic>
      <p:grpSp>
        <p:nvGrpSpPr>
          <p:cNvPr id="21508" name="Group 21507">
            <a:extLst>
              <a:ext uri="{FF2B5EF4-FFF2-40B4-BE49-F238E27FC236}">
                <a16:creationId xmlns:a16="http://schemas.microsoft.com/office/drawing/2014/main" id="{53F82821-24B7-4CE7-AF50-EA02CC8AC562}"/>
              </a:ext>
            </a:extLst>
          </p:cNvPr>
          <p:cNvGrpSpPr/>
          <p:nvPr/>
        </p:nvGrpSpPr>
        <p:grpSpPr>
          <a:xfrm>
            <a:off x="5559576" y="2576445"/>
            <a:ext cx="4563954" cy="427675"/>
            <a:chOff x="5559576" y="2576445"/>
            <a:chExt cx="4563954" cy="427675"/>
          </a:xfrm>
        </p:grpSpPr>
        <p:sp>
          <p:nvSpPr>
            <p:cNvPr id="13" name="Google Shape;80;p2">
              <a:extLst>
                <a:ext uri="{FF2B5EF4-FFF2-40B4-BE49-F238E27FC236}">
                  <a16:creationId xmlns:a16="http://schemas.microsoft.com/office/drawing/2014/main" id="{4F8F5022-065F-43AF-B0BB-DFFB73AC9D4B}"/>
                </a:ext>
              </a:extLst>
            </p:cNvPr>
            <p:cNvSpPr txBox="1"/>
            <p:nvPr/>
          </p:nvSpPr>
          <p:spPr>
            <a:xfrm>
              <a:off x="6191525" y="2576445"/>
              <a:ext cx="3932005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B6EA"/>
                </a:buClr>
                <a:buSzPts val="2000"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ea typeface="Roboto Light"/>
                  <a:cs typeface="Roboto Light"/>
                  <a:sym typeface="Roboto Light"/>
                </a:rPr>
                <a:t>Junior Data Analyst and AI Operator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6CF8B9A-E2E0-4BDE-A2DE-141381F6F8E1}"/>
                </a:ext>
              </a:extLst>
            </p:cNvPr>
            <p:cNvSpPr/>
            <p:nvPr/>
          </p:nvSpPr>
          <p:spPr>
            <a:xfrm>
              <a:off x="5559576" y="2617245"/>
              <a:ext cx="342900" cy="3429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DF050FD-69CA-4EFC-870E-C7F1961B0E84}"/>
                </a:ext>
              </a:extLst>
            </p:cNvPr>
            <p:cNvCxnSpPr>
              <a:cxnSpLocks/>
            </p:cNvCxnSpPr>
            <p:nvPr/>
          </p:nvCxnSpPr>
          <p:spPr>
            <a:xfrm>
              <a:off x="6278647" y="3004120"/>
              <a:ext cx="3542845" cy="0"/>
            </a:xfrm>
            <a:prstGeom prst="line">
              <a:avLst/>
            </a:prstGeom>
            <a:ln w="15875">
              <a:solidFill>
                <a:schemeClr val="accent1">
                  <a:lumMod val="20000"/>
                  <a:lumOff val="8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507" name="Picture 21506">
              <a:extLst>
                <a:ext uri="{FF2B5EF4-FFF2-40B4-BE49-F238E27FC236}">
                  <a16:creationId xmlns:a16="http://schemas.microsoft.com/office/drawing/2014/main" id="{BC174819-4356-4F83-A725-6E34163B7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901" y="2686010"/>
              <a:ext cx="209019" cy="209019"/>
            </a:xfrm>
            <a:prstGeom prst="rect">
              <a:avLst/>
            </a:prstGeom>
          </p:spPr>
        </p:pic>
      </p:grpSp>
      <p:grpSp>
        <p:nvGrpSpPr>
          <p:cNvPr id="21511" name="Group 21510">
            <a:extLst>
              <a:ext uri="{FF2B5EF4-FFF2-40B4-BE49-F238E27FC236}">
                <a16:creationId xmlns:a16="http://schemas.microsoft.com/office/drawing/2014/main" id="{27B0F071-D873-45EF-B0AC-FAFADF132D28}"/>
              </a:ext>
            </a:extLst>
          </p:cNvPr>
          <p:cNvGrpSpPr/>
          <p:nvPr/>
        </p:nvGrpSpPr>
        <p:grpSpPr>
          <a:xfrm>
            <a:off x="5559576" y="3111008"/>
            <a:ext cx="5067784" cy="1025153"/>
            <a:chOff x="5559576" y="3111008"/>
            <a:chExt cx="4563954" cy="102515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9003EB8-F9CE-4FEA-B041-30ACF1286685}"/>
                </a:ext>
              </a:extLst>
            </p:cNvPr>
            <p:cNvGrpSpPr/>
            <p:nvPr/>
          </p:nvGrpSpPr>
          <p:grpSpPr>
            <a:xfrm>
              <a:off x="5559576" y="3711661"/>
              <a:ext cx="4563954" cy="424500"/>
              <a:chOff x="1027720" y="4304828"/>
              <a:chExt cx="4563954" cy="424500"/>
            </a:xfrm>
          </p:grpSpPr>
          <p:sp>
            <p:nvSpPr>
              <p:cNvPr id="15" name="Google Shape;83;p2">
                <a:extLst>
                  <a:ext uri="{FF2B5EF4-FFF2-40B4-BE49-F238E27FC236}">
                    <a16:creationId xmlns:a16="http://schemas.microsoft.com/office/drawing/2014/main" id="{0069C6AB-B481-468E-A1FA-4FAC31379A13}"/>
                  </a:ext>
                </a:extLst>
              </p:cNvPr>
              <p:cNvSpPr txBox="1"/>
              <p:nvPr/>
            </p:nvSpPr>
            <p:spPr>
              <a:xfrm>
                <a:off x="1659669" y="4304828"/>
                <a:ext cx="3932005" cy="42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6B6EA"/>
                  </a:buClr>
                  <a:buSzPts val="2000"/>
                  <a:buFontTx/>
                  <a:buNone/>
                  <a:tabLst/>
                  <a:defRPr/>
                </a:pPr>
                <a:r>
                  <a:rPr kumimoji="0" lang="pt-B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ea typeface="Roboto Light"/>
                    <a:cs typeface="Roboto Light"/>
                    <a:sym typeface="Roboto Light"/>
                  </a:rPr>
                  <a:t>https://www.linkedin.com/in/owolabi-moshood/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ED1FE637-AFE6-4E4F-BB6E-D4139AA32B1C}"/>
                  </a:ext>
                </a:extLst>
              </p:cNvPr>
              <p:cNvSpPr/>
              <p:nvPr/>
            </p:nvSpPr>
            <p:spPr>
              <a:xfrm>
                <a:off x="1027720" y="4310903"/>
                <a:ext cx="342900" cy="34290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A91694-ACB8-430A-B2C9-4817D1B7C8A8}"/>
                </a:ext>
              </a:extLst>
            </p:cNvPr>
            <p:cNvCxnSpPr>
              <a:cxnSpLocks/>
            </p:cNvCxnSpPr>
            <p:nvPr/>
          </p:nvCxnSpPr>
          <p:spPr>
            <a:xfrm>
              <a:off x="6278647" y="3563485"/>
              <a:ext cx="3542845" cy="0"/>
            </a:xfrm>
            <a:prstGeom prst="line">
              <a:avLst/>
            </a:prstGeom>
            <a:ln w="15875">
              <a:solidFill>
                <a:schemeClr val="accent1">
                  <a:lumMod val="20000"/>
                  <a:lumOff val="8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04" name="Group 21503">
              <a:extLst>
                <a:ext uri="{FF2B5EF4-FFF2-40B4-BE49-F238E27FC236}">
                  <a16:creationId xmlns:a16="http://schemas.microsoft.com/office/drawing/2014/main" id="{121F7251-CA65-4513-9837-ECB3137FA3D7}"/>
                </a:ext>
              </a:extLst>
            </p:cNvPr>
            <p:cNvGrpSpPr/>
            <p:nvPr/>
          </p:nvGrpSpPr>
          <p:grpSpPr>
            <a:xfrm>
              <a:off x="5559576" y="3111008"/>
              <a:ext cx="3882146" cy="424500"/>
              <a:chOff x="5559576" y="3111008"/>
              <a:chExt cx="3882146" cy="4245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3384DE4E-6739-4F23-82FF-A07CB34F4543}"/>
                  </a:ext>
                </a:extLst>
              </p:cNvPr>
              <p:cNvGrpSpPr/>
              <p:nvPr/>
            </p:nvGrpSpPr>
            <p:grpSpPr>
              <a:xfrm>
                <a:off x="5559576" y="3111008"/>
                <a:ext cx="3882146" cy="424500"/>
                <a:chOff x="1027720" y="3789826"/>
                <a:chExt cx="3882146" cy="424500"/>
              </a:xfrm>
            </p:grpSpPr>
            <p:sp>
              <p:nvSpPr>
                <p:cNvPr id="23" name="Google Shape;82;p2">
                  <a:extLst>
                    <a:ext uri="{FF2B5EF4-FFF2-40B4-BE49-F238E27FC236}">
                      <a16:creationId xmlns:a16="http://schemas.microsoft.com/office/drawing/2014/main" id="{D7868CBD-DB03-4405-8E9C-B8D798328436}"/>
                    </a:ext>
                  </a:extLst>
                </p:cNvPr>
                <p:cNvSpPr txBox="1"/>
                <p:nvPr/>
              </p:nvSpPr>
              <p:spPr>
                <a:xfrm>
                  <a:off x="1659669" y="3789826"/>
                  <a:ext cx="3250197" cy="424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16B6EA"/>
                    </a:buClr>
                    <a:buSzPts val="2000"/>
                    <a:buFontTx/>
                    <a:buNone/>
                    <a:tabLst/>
                    <a:defRPr/>
                  </a:pPr>
                  <a:r>
                    <a:rPr kumimoji="0" lang="pt-BR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ea typeface="Roboto Light"/>
                      <a:cs typeface="Roboto Light"/>
                      <a:sym typeface="Roboto Light"/>
                    </a:rPr>
                    <a:t>masudowolabi@gmail.com</a:t>
                  </a:r>
                  <a:endParaRPr kumimoji="0" lang="pt-B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91114EDA-6DD2-4F75-B9E7-21E2EC4142AE}"/>
                    </a:ext>
                  </a:extLst>
                </p:cNvPr>
                <p:cNvSpPr/>
                <p:nvPr/>
              </p:nvSpPr>
              <p:spPr>
                <a:xfrm>
                  <a:off x="1027720" y="3830626"/>
                  <a:ext cx="342900" cy="342900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oboto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D05F7F1B-6A15-4130-A03B-5D70147BCE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39586" y="3231054"/>
                <a:ext cx="182094" cy="182094"/>
              </a:xfrm>
              <a:prstGeom prst="rect">
                <a:avLst/>
              </a:prstGeom>
            </p:spPr>
          </p:pic>
        </p:grpSp>
        <p:pic>
          <p:nvPicPr>
            <p:cNvPr id="21510" name="Picture 21509">
              <a:extLst>
                <a:ext uri="{FF2B5EF4-FFF2-40B4-BE49-F238E27FC236}">
                  <a16:creationId xmlns:a16="http://schemas.microsoft.com/office/drawing/2014/main" id="{09346ADC-77D1-46CA-B16F-2FACC88F6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901" y="3779860"/>
              <a:ext cx="209019" cy="209019"/>
            </a:xfrm>
            <a:prstGeom prst="rect">
              <a:avLst/>
            </a:prstGeom>
          </p:spPr>
        </p:pic>
      </p:grpSp>
      <p:grpSp>
        <p:nvGrpSpPr>
          <p:cNvPr id="21514" name="Group 21513">
            <a:extLst>
              <a:ext uri="{FF2B5EF4-FFF2-40B4-BE49-F238E27FC236}">
                <a16:creationId xmlns:a16="http://schemas.microsoft.com/office/drawing/2014/main" id="{26858EDB-EEB9-470A-ABA4-806D84FC4A53}"/>
              </a:ext>
            </a:extLst>
          </p:cNvPr>
          <p:cNvGrpSpPr/>
          <p:nvPr/>
        </p:nvGrpSpPr>
        <p:grpSpPr>
          <a:xfrm>
            <a:off x="5559576" y="4222625"/>
            <a:ext cx="4299023" cy="486875"/>
            <a:chOff x="5559576" y="4222625"/>
            <a:chExt cx="4299023" cy="48687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472E1E8-B133-4164-B2E7-72781C52DBDD}"/>
                </a:ext>
              </a:extLst>
            </p:cNvPr>
            <p:cNvGrpSpPr/>
            <p:nvPr/>
          </p:nvGrpSpPr>
          <p:grpSpPr>
            <a:xfrm>
              <a:off x="5559576" y="4285000"/>
              <a:ext cx="4299023" cy="424500"/>
              <a:chOff x="1027720" y="4682483"/>
              <a:chExt cx="4299023" cy="424500"/>
            </a:xfrm>
          </p:grpSpPr>
          <p:sp>
            <p:nvSpPr>
              <p:cNvPr id="26" name="Google Shape;84;p2">
                <a:extLst>
                  <a:ext uri="{FF2B5EF4-FFF2-40B4-BE49-F238E27FC236}">
                    <a16:creationId xmlns:a16="http://schemas.microsoft.com/office/drawing/2014/main" id="{5129EBFB-273B-40AD-BEC5-EB06C5D74342}"/>
                  </a:ext>
                </a:extLst>
              </p:cNvPr>
              <p:cNvSpPr txBox="1"/>
              <p:nvPr/>
            </p:nvSpPr>
            <p:spPr>
              <a:xfrm>
                <a:off x="1659676" y="4682483"/>
                <a:ext cx="3667067" cy="42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6B6EA"/>
                  </a:buClr>
                  <a:buSzPts val="2000"/>
                  <a:buFontTx/>
                  <a:buNone/>
                  <a:tabLst/>
                  <a:defRPr/>
                </a:pPr>
                <a:r>
                  <a:rPr kumimoji="0" lang="pt-B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ea typeface="Roboto Light"/>
                    <a:cs typeface="Roboto Light"/>
                    <a:sym typeface="Roboto Light"/>
                  </a:rPr>
                  <a:t>https://github.com/Msdot001</a:t>
                </a:r>
                <a:endPara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1F7894C1-A378-46EA-A692-733F370AF54A}"/>
                  </a:ext>
                </a:extLst>
              </p:cNvPr>
              <p:cNvSpPr/>
              <p:nvPr/>
            </p:nvSpPr>
            <p:spPr>
              <a:xfrm>
                <a:off x="1027720" y="4723283"/>
                <a:ext cx="342900" cy="34290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6F3D808-06C4-4FC4-8BC0-C62194BB58D5}"/>
                </a:ext>
              </a:extLst>
            </p:cNvPr>
            <p:cNvCxnSpPr>
              <a:cxnSpLocks/>
            </p:cNvCxnSpPr>
            <p:nvPr/>
          </p:nvCxnSpPr>
          <p:spPr>
            <a:xfrm>
              <a:off x="6278647" y="4222625"/>
              <a:ext cx="3542845" cy="0"/>
            </a:xfrm>
            <a:prstGeom prst="line">
              <a:avLst/>
            </a:prstGeom>
            <a:ln w="15875">
              <a:solidFill>
                <a:schemeClr val="accent1">
                  <a:lumMod val="20000"/>
                  <a:lumOff val="8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97AA7F0-3FE5-4E7D-AE79-EA9272101A49}"/>
                </a:ext>
              </a:extLst>
            </p:cNvPr>
            <p:cNvCxnSpPr>
              <a:cxnSpLocks/>
            </p:cNvCxnSpPr>
            <p:nvPr/>
          </p:nvCxnSpPr>
          <p:spPr>
            <a:xfrm>
              <a:off x="6278647" y="4703057"/>
              <a:ext cx="3542845" cy="0"/>
            </a:xfrm>
            <a:prstGeom prst="line">
              <a:avLst/>
            </a:prstGeom>
            <a:ln w="15875">
              <a:solidFill>
                <a:schemeClr val="accent1">
                  <a:lumMod val="20000"/>
                  <a:lumOff val="8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513" name="Picture 21512">
              <a:extLst>
                <a:ext uri="{FF2B5EF4-FFF2-40B4-BE49-F238E27FC236}">
                  <a16:creationId xmlns:a16="http://schemas.microsoft.com/office/drawing/2014/main" id="{B9A82706-E901-4CCA-809A-01AE71E4C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901" y="4405420"/>
              <a:ext cx="209019" cy="209019"/>
            </a:xfrm>
            <a:prstGeom prst="rect">
              <a:avLst/>
            </a:prstGeom>
          </p:spPr>
        </p:pic>
      </p:grpSp>
      <p:grpSp>
        <p:nvGrpSpPr>
          <p:cNvPr id="21517" name="Group 21516">
            <a:extLst>
              <a:ext uri="{FF2B5EF4-FFF2-40B4-BE49-F238E27FC236}">
                <a16:creationId xmlns:a16="http://schemas.microsoft.com/office/drawing/2014/main" id="{7B6FAB03-7D94-47EA-AC92-BCC2192CCA6F}"/>
              </a:ext>
            </a:extLst>
          </p:cNvPr>
          <p:cNvGrpSpPr/>
          <p:nvPr/>
        </p:nvGrpSpPr>
        <p:grpSpPr>
          <a:xfrm>
            <a:off x="5559576" y="4853800"/>
            <a:ext cx="4563919" cy="424500"/>
            <a:chOff x="5559576" y="4853800"/>
            <a:chExt cx="4563919" cy="4245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37884AE-F96A-40DE-899B-EA366AE31CFB}"/>
                </a:ext>
              </a:extLst>
            </p:cNvPr>
            <p:cNvGrpSpPr/>
            <p:nvPr/>
          </p:nvGrpSpPr>
          <p:grpSpPr>
            <a:xfrm>
              <a:off x="5559576" y="4853800"/>
              <a:ext cx="4563919" cy="424500"/>
              <a:chOff x="1027720" y="5230657"/>
              <a:chExt cx="4563919" cy="424500"/>
            </a:xfrm>
          </p:grpSpPr>
          <p:sp>
            <p:nvSpPr>
              <p:cNvPr id="19" name="Google Shape;86;p2">
                <a:extLst>
                  <a:ext uri="{FF2B5EF4-FFF2-40B4-BE49-F238E27FC236}">
                    <a16:creationId xmlns:a16="http://schemas.microsoft.com/office/drawing/2014/main" id="{BE321564-481F-4677-AFD2-72A9D21FE901}"/>
                  </a:ext>
                </a:extLst>
              </p:cNvPr>
              <p:cNvSpPr txBox="1"/>
              <p:nvPr/>
            </p:nvSpPr>
            <p:spPr>
              <a:xfrm>
                <a:off x="1659634" y="5230657"/>
                <a:ext cx="3932005" cy="42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6B6EA"/>
                  </a:buClr>
                  <a:buSzPts val="2000"/>
                  <a:buFontTx/>
                  <a:buNone/>
                  <a:tabLst/>
                  <a:defRPr/>
                </a:pPr>
                <a:r>
                  <a:rPr kumimoji="0" lang="pt-B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ea typeface="Roboto Light"/>
                    <a:cs typeface="Roboto Light"/>
                    <a:sym typeface="Roboto Light"/>
                  </a:rPr>
                  <a:t>Discord:Msdot#1658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50DF076D-C5FF-4A79-ADDF-CA1B2138D02D}"/>
                  </a:ext>
                </a:extLst>
              </p:cNvPr>
              <p:cNvSpPr/>
              <p:nvPr/>
            </p:nvSpPr>
            <p:spPr>
              <a:xfrm>
                <a:off x="1027720" y="5271457"/>
                <a:ext cx="342900" cy="34290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</p:grpSp>
        <p:pic>
          <p:nvPicPr>
            <p:cNvPr id="21516" name="Picture 21515">
              <a:extLst>
                <a:ext uri="{FF2B5EF4-FFF2-40B4-BE49-F238E27FC236}">
                  <a16:creationId xmlns:a16="http://schemas.microsoft.com/office/drawing/2014/main" id="{F08992C3-0CFE-4643-9E60-047A43C82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9513" y="4949104"/>
              <a:ext cx="232648" cy="2326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076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64965-80D1-0269-41A4-C9D0E39BB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Overview</a:t>
            </a:r>
            <a:endParaRPr lang="en-BE" sz="40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29689-A9FA-F578-B6B6-06CAF1CF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A82422A-AF01-412E-A650-500170EBCA2C}" type="slidenum">
              <a:rPr lang="en-BE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BE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E4054FE-B5B7-F24A-CC52-EB645E7CF6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71028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851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04896B-D6A4-12CE-5124-D4B4D4C98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078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Introduction</a:t>
            </a:r>
            <a:endParaRPr lang="en-BE" dirty="0"/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F59D17A5-E9B1-3F0A-D904-DB6768FBD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03" y="972598"/>
            <a:ext cx="6626767" cy="467771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AE96C5-EA3F-09F9-A0BC-B8B42FFC9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5778" y="2434635"/>
            <a:ext cx="5456222" cy="2164525"/>
          </a:xfrm>
        </p:spPr>
        <p:txBody>
          <a:bodyPr>
            <a:normAutofit/>
          </a:bodyPr>
          <a:lstStyle/>
          <a:p>
            <a:r>
              <a:rPr lang="en-GB" sz="2000" b="0" i="0" dirty="0">
                <a:effectLst/>
              </a:rPr>
              <a:t>Cancer is one of the world’s largest health problems.</a:t>
            </a:r>
          </a:p>
          <a:p>
            <a:pPr marL="0" indent="0">
              <a:buNone/>
            </a:pPr>
            <a:endParaRPr lang="en-GB" sz="2000" b="0" i="0" dirty="0">
              <a:effectLst/>
            </a:endParaRPr>
          </a:p>
          <a:p>
            <a:r>
              <a:rPr lang="en-GB" sz="2000" dirty="0"/>
              <a:t>As at 2020, skin cancer is the fifth most common new cases of cancer (1.20 million) while beast, lung, colon and return and prostate are top four.</a:t>
            </a:r>
            <a:endParaRPr lang="en-GB" sz="2000" b="0" i="0" dirty="0">
              <a:effectLst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C8A61B4-D1BB-3BCC-43FD-3F7ED326E7CB}"/>
              </a:ext>
            </a:extLst>
          </p:cNvPr>
          <p:cNvSpPr txBox="1">
            <a:spLocks/>
          </p:cNvSpPr>
          <p:nvPr/>
        </p:nvSpPr>
        <p:spPr>
          <a:xfrm>
            <a:off x="4405265" y="6152136"/>
            <a:ext cx="3588945" cy="41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0" dirty="0">
                <a:effectLst/>
              </a:rPr>
              <a:t>World Health Organization (2022</a:t>
            </a:r>
            <a:r>
              <a:rPr lang="en-GB" sz="2000" b="0" dirty="0">
                <a:effectLst/>
              </a:rPr>
              <a:t>)</a:t>
            </a:r>
            <a:endParaRPr lang="en-GB" sz="200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1BC949B-B359-C1A0-7FB8-CE10349C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422A-AF01-412E-A650-500170EBCA2C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17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5657E0-6A76-E490-572C-99AB3E2B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078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Introduction</a:t>
            </a:r>
            <a:endParaRPr lang="en-BE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979B9A77-BDB9-69CE-21E2-7055A4821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88" y="909874"/>
            <a:ext cx="4803168" cy="480316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5A8752-E6BB-E199-26DE-5346DCDE1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5346" y="2133441"/>
            <a:ext cx="6857246" cy="2022099"/>
          </a:xfrm>
        </p:spPr>
        <p:txBody>
          <a:bodyPr>
            <a:normAutofit/>
          </a:bodyPr>
          <a:lstStyle/>
          <a:p>
            <a:r>
              <a:rPr lang="en-GB" sz="2000" b="0" i="0" dirty="0">
                <a:effectLst/>
              </a:rPr>
              <a:t>For early discovery, 99% estimated five-year survival rate.</a:t>
            </a:r>
          </a:p>
          <a:p>
            <a:pPr marL="0" indent="0">
              <a:buNone/>
            </a:pPr>
            <a:endParaRPr lang="en-GB" sz="2000" b="0" i="0" dirty="0">
              <a:effectLst/>
            </a:endParaRPr>
          </a:p>
          <a:p>
            <a:r>
              <a:rPr lang="en-GB" sz="2000" b="0" i="0" dirty="0">
                <a:effectLst/>
              </a:rPr>
              <a:t>68 % when the disease reaches the lymph nodes.</a:t>
            </a:r>
          </a:p>
          <a:p>
            <a:pPr marL="0" indent="0">
              <a:buNone/>
            </a:pPr>
            <a:endParaRPr lang="en-GB" sz="2000" b="0" i="0" dirty="0">
              <a:effectLst/>
            </a:endParaRPr>
          </a:p>
          <a:p>
            <a:r>
              <a:rPr lang="en-GB" sz="2000" b="0" i="0" dirty="0">
                <a:effectLst/>
              </a:rPr>
              <a:t>30 % when the disease metastasizes to distant organs.</a:t>
            </a:r>
            <a:endParaRPr lang="en-BE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5CA6F5-E5B0-4AFE-AF7D-C3BA1D36F2C2}"/>
              </a:ext>
            </a:extLst>
          </p:cNvPr>
          <p:cNvSpPr txBox="1">
            <a:spLocks/>
          </p:cNvSpPr>
          <p:nvPr/>
        </p:nvSpPr>
        <p:spPr>
          <a:xfrm>
            <a:off x="4405265" y="6152136"/>
            <a:ext cx="3588945" cy="41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0" dirty="0">
                <a:effectLst/>
              </a:rPr>
              <a:t>Cancer Facts and Figures (2022</a:t>
            </a:r>
            <a:r>
              <a:rPr lang="en-GB" sz="2000" b="0" dirty="0">
                <a:effectLst/>
              </a:rPr>
              <a:t>)</a:t>
            </a:r>
            <a:endParaRPr lang="en-GB" sz="20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AEED46-7E64-E257-3BDA-73C4647F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422A-AF01-412E-A650-500170EBCA2C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0877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clothing, person&#10;&#10;Description automatically generated">
            <a:extLst>
              <a:ext uri="{FF2B5EF4-FFF2-40B4-BE49-F238E27FC236}">
                <a16:creationId xmlns:a16="http://schemas.microsoft.com/office/drawing/2014/main" id="{807EC334-F009-C1C9-5B73-AFC1F8C12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230" y="1590869"/>
            <a:ext cx="5524436" cy="367626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815F42C-FC21-696F-CDFB-A54F95D3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078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Mole  Detention Bot</a:t>
            </a:r>
            <a:endParaRPr lang="en-B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EB2726B-D047-B127-4BA4-999518DB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422A-AF01-412E-A650-500170EBCA2C}" type="slidenum">
              <a:rPr lang="en-BE" smtClean="0"/>
              <a:t>5</a:t>
            </a:fld>
            <a:endParaRPr lang="en-BE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830B2CE-F9F4-DAD7-6E59-06B6C6C06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1517" y="5646186"/>
            <a:ext cx="7487217" cy="980951"/>
          </a:xfrm>
        </p:spPr>
        <p:txBody>
          <a:bodyPr>
            <a:normAutofit/>
          </a:bodyPr>
          <a:lstStyle/>
          <a:p>
            <a:r>
              <a:rPr lang="en-GB" sz="2000" b="0" i="0" dirty="0">
                <a:effectLst/>
              </a:rPr>
              <a:t>Using a deep convolutional neural networks to make accuracy prediction.</a:t>
            </a:r>
          </a:p>
          <a:p>
            <a:pPr marL="0" indent="0">
              <a:buNone/>
            </a:pPr>
            <a:endParaRPr lang="en-GB" sz="2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436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B0485-486E-581A-26DB-DDC74D0D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422A-AF01-412E-A650-500170EBCA2C}" type="slidenum">
              <a:rPr lang="en-BE" smtClean="0"/>
              <a:t>6</a:t>
            </a:fld>
            <a:endParaRPr lang="en-B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C72C740-E403-3CF6-2700-AAA5722D3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078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Pipeline</a:t>
            </a:r>
            <a:endParaRPr lang="en-BE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04720F2C-2C04-06E8-E2CE-B74A3B5EA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796"/>
            <a:ext cx="12192000" cy="579021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39A88F-8DDC-DA35-4B81-FA7F47D7B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707" y="5197506"/>
            <a:ext cx="2527119" cy="297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b="0" dirty="0">
                <a:effectLst/>
              </a:rPr>
              <a:t>epochs = 25     batch size = 10</a:t>
            </a:r>
          </a:p>
          <a:p>
            <a:pPr marL="0" indent="0">
              <a:buNone/>
            </a:pPr>
            <a:endParaRPr lang="en-GB" sz="2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194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A9143-1937-ECF1-EA66-F59C4283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422A-AF01-412E-A650-500170EBCA2C}" type="slidenum">
              <a:rPr lang="en-BE" smtClean="0"/>
              <a:t>7</a:t>
            </a:fld>
            <a:endParaRPr lang="en-B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26CA25-EAAA-5DFB-7780-765CFF44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078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Result</a:t>
            </a:r>
            <a:endParaRPr lang="en-BE" dirty="0"/>
          </a:p>
        </p:txBody>
      </p:sp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1E49636-07B9-AACB-674E-FE0B4CB2A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13" y="829208"/>
            <a:ext cx="5101892" cy="55167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B03D72-7F03-EBF2-1F93-5DE0D3B5E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357" y="3429000"/>
            <a:ext cx="6309907" cy="495343"/>
          </a:xfrm>
          <a:prstGeom prst="rect">
            <a:avLst/>
          </a:prstGeom>
        </p:spPr>
      </p:pic>
      <p:sp>
        <p:nvSpPr>
          <p:cNvPr id="13" name="AutoShape 2">
            <a:extLst>
              <a:ext uri="{FF2B5EF4-FFF2-40B4-BE49-F238E27FC236}">
                <a16:creationId xmlns:a16="http://schemas.microsoft.com/office/drawing/2014/main" id="{C5224187-F99B-1208-9543-10060CF550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78368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CC7E3-59C5-CDED-0CB2-FD538A900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5324" y="2557148"/>
            <a:ext cx="4295115" cy="987739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Skin Analyzer Bot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1ABD6-6B00-D64A-4F57-0836D6A6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422A-AF01-412E-A650-500170EBCA2C}" type="slidenum">
              <a:rPr lang="en-BE" smtClean="0"/>
              <a:t>8</a:t>
            </a:fld>
            <a:endParaRPr lang="en-B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0D9ECC4-2E6C-FB1C-64FB-E984263AF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078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App Demo</a:t>
            </a:r>
            <a:endParaRPr lang="en-B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70DE7E-2525-2DF3-D474-C96AD85C6713}"/>
              </a:ext>
            </a:extLst>
          </p:cNvPr>
          <p:cNvSpPr txBox="1">
            <a:spLocks/>
          </p:cNvSpPr>
          <p:nvPr/>
        </p:nvSpPr>
        <p:spPr>
          <a:xfrm>
            <a:off x="3552730" y="3131320"/>
            <a:ext cx="4023511" cy="564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http://</a:t>
            </a:r>
            <a:r>
              <a:rPr lang="en-GB" dirty="0">
                <a:hlinkClick r:id="rId2"/>
              </a:rPr>
              <a:t>127.0.0.1:5000</a:t>
            </a:r>
            <a:r>
              <a:rPr lang="en-GB" dirty="0"/>
              <a:t>/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337016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C4793D8-E85B-4EE2-28D9-9030BC9D3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GB" sz="4000" dirty="0">
                <a:solidFill>
                  <a:srgbClr val="FFFFFF"/>
                </a:solidFill>
              </a:rPr>
              <a:t>Improvement</a:t>
            </a:r>
            <a:endParaRPr lang="en-BE" sz="40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3CF7D-6C00-4CD2-B677-17D3B66F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A82422A-AF01-412E-A650-500170EBCA2C}" type="slidenum">
              <a:rPr lang="en-BE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BE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3C69070-9A4F-9E25-0E96-39860AB07B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751801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805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12C17"/>
      </a:accent1>
      <a:accent2>
        <a:srgbClr val="98917F"/>
      </a:accent2>
      <a:accent3>
        <a:srgbClr val="2F2E2E"/>
      </a:accent3>
      <a:accent4>
        <a:srgbClr val="EFEEEA"/>
      </a:accent4>
      <a:accent5>
        <a:srgbClr val="FFFCF7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Playfair Display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Playfair Display</vt:lpstr>
      <vt:lpstr>Quicksand</vt:lpstr>
      <vt:lpstr>Roboto</vt:lpstr>
      <vt:lpstr>Office Theme</vt:lpstr>
      <vt:lpstr>2_Office Theme</vt:lpstr>
      <vt:lpstr>Mole Classification Using Deep Convolutional Neural Network</vt:lpstr>
      <vt:lpstr>Overview</vt:lpstr>
      <vt:lpstr>Introduction</vt:lpstr>
      <vt:lpstr>Introduction</vt:lpstr>
      <vt:lpstr>Mole  Detention Bot</vt:lpstr>
      <vt:lpstr>Pipeline</vt:lpstr>
      <vt:lpstr>Result</vt:lpstr>
      <vt:lpstr>App Demo</vt:lpstr>
      <vt:lpstr>Improvement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 Classification Using Deep Convolutional Neural Network</dc:title>
  <dc:creator>Moshood Owolabi</dc:creator>
  <cp:lastModifiedBy>Moshood Owolabi</cp:lastModifiedBy>
  <cp:revision>1</cp:revision>
  <dcterms:created xsi:type="dcterms:W3CDTF">2022-05-25T08:55:23Z</dcterms:created>
  <dcterms:modified xsi:type="dcterms:W3CDTF">2022-05-25T12:23:23Z</dcterms:modified>
</cp:coreProperties>
</file>