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82" r:id="rId6"/>
    <p:sldId id="277" r:id="rId7"/>
    <p:sldId id="278" r:id="rId8"/>
    <p:sldId id="28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781C5-7C77-44AF-9A3B-01CD9CF2F4B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6EA91-819B-43DA-9C68-3A05F9CA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6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094F1-437A-4F26-AAFF-D722CCECB0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8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094F1-437A-4F26-AAFF-D722CCECB0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9873" y="1890867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8395449" y="4543205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07521" y="2204597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리눅스 터미널 기초 명령어 세미나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36642" y="2850928"/>
            <a:ext cx="14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FEAT. 1D1S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4120" y="52795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2262007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77030" y="192345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151" y="2431284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gcc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58808" y="3596027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57794" y="3257473"/>
            <a:ext cx="476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9156" y="3765304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gdb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8808" y="4930047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55389" y="459149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1900" y="5099324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87384" y="1006258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gcc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983906" y="1614369"/>
            <a:ext cx="422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GNU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프로젝트의 오픈 소스 컴파일러 컬렉션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3050" y="3153562"/>
            <a:ext cx="426591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gcc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[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sourcefilename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a.out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 파일 생성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옵션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-o 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outputfilename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-g </a:t>
            </a:r>
            <a:r>
              <a:rPr lang="ko-KR" altLang="en-US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디버거를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 변수테이블 생성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-c object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생성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32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87382" y="1006258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gdb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861559" y="1614369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디버깅을 통한 오류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7124" y="3201854"/>
            <a:ext cx="4716291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gdb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실행시키기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gdb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[filename]</a:t>
            </a:r>
          </a:p>
          <a:p>
            <a:pPr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구동 시키기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r(run)</a:t>
            </a:r>
          </a:p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Breakpoint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설정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[source line num]</a:t>
            </a:r>
          </a:p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: b [source]:[line num]</a:t>
            </a:r>
          </a:p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          : b [source]:[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func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num]</a:t>
            </a:r>
          </a:p>
          <a:p>
            <a:pPr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계속해서 프로그램 </a:t>
            </a:r>
            <a:r>
              <a:rPr lang="ko-KR" altLang="en-US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구동시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c(continue)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5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87382" y="1006258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gdb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861559" y="1614369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디버깅을 통한 오류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76842" y="3233772"/>
            <a:ext cx="6221575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 trace : 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bt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 : l [source]:[line num]</a:t>
            </a:r>
          </a:p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: l [source]:[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func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num]</a:t>
            </a:r>
          </a:p>
          <a:p>
            <a:pPr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변수검사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print, p, display</a:t>
            </a:r>
          </a:p>
          <a:p>
            <a:pPr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: /x(16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/t(2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),/d(10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),/u(10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6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44102" y="1006258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 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1272" y="516972"/>
            <a:ext cx="173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02004" y="161436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</a:t>
            </a:r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21330" y="26113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3626" y="3088145"/>
            <a:ext cx="438774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기존에 파일이 열려있는 중에 다시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열명 생기는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해결방법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저장 후 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filename.swp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삭제해준다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rm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.</a:t>
            </a:r>
            <a:r>
              <a:rPr lang="en-US" altLang="ko-KR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example.c.swp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0" y="2611358"/>
            <a:ext cx="5437240" cy="38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6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34619" y="516972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02000" y="161436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</a:t>
            </a:r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처리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44103" y="1006258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 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</a:p>
        </p:txBody>
      </p:sp>
      <p:cxnSp>
        <p:nvCxnSpPr>
          <p:cNvPr id="86" name="직선 연결선 85"/>
          <p:cNvCxnSpPr/>
          <p:nvPr/>
        </p:nvCxnSpPr>
        <p:spPr>
          <a:xfrm>
            <a:off x="4133281" y="23710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7643" y="3212703"/>
            <a:ext cx="40527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Segmentation fault</a:t>
            </a: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(core dumped)</a:t>
            </a: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프로그램이 허용되지 않은 메모리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영역에 접근을 시도하거나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허용되지 않은 방법으로 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 영역에 접근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9" y="3212702"/>
            <a:ext cx="6928200" cy="25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59466" y="516972"/>
            <a:ext cx="1819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567649" y="1090088"/>
            <a:ext cx="105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1D1S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980870" y="196003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3132AA-AF3E-4019-B48B-13BAA964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4" y="2592159"/>
            <a:ext cx="5049846" cy="37488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08F5D2-6A2F-48DA-82CE-1A9D425E48F4}"/>
              </a:ext>
            </a:extLst>
          </p:cNvPr>
          <p:cNvSpPr txBox="1"/>
          <p:nvPr/>
        </p:nvSpPr>
        <p:spPr>
          <a:xfrm>
            <a:off x="7729815" y="2700169"/>
            <a:ext cx="30075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1D1S </a:t>
            </a:r>
            <a:r>
              <a:rPr lang="ko-KR" altLang="en-US" sz="2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신입부원 모집</a:t>
            </a:r>
            <a:endParaRPr lang="en-US" altLang="ko-KR" sz="2400" b="1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24311B-759D-4BF7-885D-73BD97419BA8}"/>
              </a:ext>
            </a:extLst>
          </p:cNvPr>
          <p:cNvSpPr txBox="1"/>
          <p:nvPr/>
        </p:nvSpPr>
        <p:spPr>
          <a:xfrm>
            <a:off x="7179184" y="3629412"/>
            <a:ext cx="4108818" cy="213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모집 시기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2019. 3. 13(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~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모집 인원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00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                       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 내용 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프로젝트성 스터디       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지원 시</a:t>
            </a:r>
            <a:r>
              <a:rPr lang="en-US" altLang="ko-KR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지정된 날짜에 면접        </a:t>
            </a:r>
            <a:endParaRPr lang="en-US" altLang="ko-KR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14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32215" y="516972"/>
            <a:ext cx="18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278" y="1753987"/>
            <a:ext cx="741010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rgbClr val="FCC3C0"/>
                </a:solidFill>
              </a:rPr>
              <a:t>Q&amp;A</a:t>
            </a:r>
            <a:endParaRPr lang="ko-KR" altLang="en-US" sz="23900" b="1" dirty="0">
              <a:solidFill>
                <a:srgbClr val="FCC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8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251</Words>
  <Application>Microsoft Office PowerPoint</Application>
  <PresentationFormat>와이드스크린</PresentationFormat>
  <Paragraphs>67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New_Commer_2</cp:lastModifiedBy>
  <cp:revision>119</cp:revision>
  <dcterms:created xsi:type="dcterms:W3CDTF">2017-10-09T06:18:45Z</dcterms:created>
  <dcterms:modified xsi:type="dcterms:W3CDTF">2019-03-11T03:07:49Z</dcterms:modified>
</cp:coreProperties>
</file>