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ael.be/post/12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irwebma.tistory.com/112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ael.be/post/798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Fail2ban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32143153 </a:t>
            </a:r>
            <a:r>
              <a:rPr lang="ko-KR" altLang="en-US" dirty="0" smtClean="0"/>
              <a:t>이대훈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fail2ban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지정한 시간 내에 지정한 횟수만큼 실패하면 </a:t>
                </a:r>
                <a:r>
                  <a:rPr lang="en-US" altLang="ko-KR" dirty="0"/>
                  <a:t>ban </a:t>
                </a:r>
                <a:r>
                  <a:rPr lang="ko-KR" altLang="en-US" dirty="0"/>
                  <a:t>시간만큼 접속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ip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차단</a:t>
                </a:r>
                <a:endParaRPr lang="en-US" altLang="ko-KR" dirty="0"/>
              </a:p>
              <a:p>
                <a:r>
                  <a:rPr lang="en-US" altLang="ko-KR" dirty="0"/>
                  <a:t>Fail2ban </a:t>
                </a:r>
                <a:r>
                  <a:rPr lang="en-US" altLang="ko-KR" dirty="0" err="1"/>
                  <a:t>maxretry</a:t>
                </a:r>
                <a:r>
                  <a:rPr lang="ko-KR" altLang="en-US" dirty="0"/>
                  <a:t>별 최대 로그인 시도가능 횟수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=6</m:t>
                    </m:r>
                    <m:r>
                      <a:rPr lang="ko-KR" altLang="en-US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1)+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/>
                  <a:t> 번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하지만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ssh</a:t>
                </a:r>
                <a:r>
                  <a:rPr lang="ko-KR" altLang="en-US" dirty="0"/>
                  <a:t>의 경우 </a:t>
                </a:r>
                <a:r>
                  <a:rPr lang="ko-KR" altLang="en-US" dirty="0" err="1"/>
                  <a:t>로그인이</a:t>
                </a:r>
                <a:r>
                  <a:rPr lang="ko-KR" altLang="en-US" dirty="0"/>
                  <a:t> 실패하면 재시도</a:t>
                </a:r>
                <a:r>
                  <a:rPr lang="en-US" altLang="ko-KR" dirty="0"/>
                  <a:t>(retry) 5</a:t>
                </a:r>
                <a:r>
                  <a:rPr lang="ko-KR" altLang="en-US" dirty="0"/>
                  <a:t>회 하도록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재시도는 카운트 하지 않는다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SSH </a:t>
                </a:r>
                <a:r>
                  <a:rPr lang="ko-KR" altLang="en-US" dirty="0"/>
                  <a:t>외에 </a:t>
                </a:r>
                <a:r>
                  <a:rPr lang="en-US" altLang="ko-KR" dirty="0"/>
                  <a:t>SFTP</a:t>
                </a:r>
                <a:r>
                  <a:rPr lang="ko-KR" altLang="en-US" dirty="0"/>
                  <a:t>의 경우 </a:t>
                </a:r>
                <a:r>
                  <a:rPr lang="ko-KR" altLang="en-US" dirty="0" err="1"/>
                  <a:t>로그인이</a:t>
                </a:r>
                <a:r>
                  <a:rPr lang="ko-KR" altLang="en-US" dirty="0"/>
                  <a:t> 실패하면 재시도 하지 않고 바로 연결을 끊기 때문에 로그인 최대 시도횟수가 위의 식과 같이 동작한다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805" r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Iptables</a:t>
            </a:r>
            <a:r>
              <a:rPr lang="en-US" altLang="ko-KR" dirty="0"/>
              <a:t> –L</a:t>
            </a:r>
          </a:p>
          <a:p>
            <a:r>
              <a:rPr lang="en-US" altLang="ko-KR" dirty="0"/>
              <a:t>apt-get install fail2ban</a:t>
            </a:r>
          </a:p>
          <a:p>
            <a:r>
              <a:rPr lang="en-US" altLang="ko-KR" dirty="0" err="1"/>
              <a:t>Iptables</a:t>
            </a:r>
            <a:r>
              <a:rPr lang="en-US" altLang="ko-KR" dirty="0"/>
              <a:t> –L</a:t>
            </a:r>
          </a:p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/fail2ban/</a:t>
            </a:r>
            <a:r>
              <a:rPr lang="en-US" altLang="ko-KR" dirty="0" err="1"/>
              <a:t>jail.conf</a:t>
            </a:r>
            <a:endParaRPr lang="en-US" altLang="ko-KR" dirty="0"/>
          </a:p>
          <a:p>
            <a:r>
              <a:rPr lang="en-US" altLang="ko-KR" dirty="0"/>
              <a:t>Service fail2ban restart</a:t>
            </a:r>
          </a:p>
          <a:p>
            <a:r>
              <a:rPr lang="en-US" altLang="ko-KR" dirty="0"/>
              <a:t>Service --</a:t>
            </a:r>
            <a:r>
              <a:rPr lang="en-US" altLang="ko-KR" dirty="0" smtClean="0"/>
              <a:t>status-all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blog.lael.be/post/1209</a:t>
            </a:r>
            <a:r>
              <a:rPr lang="en-US" altLang="ko-KR" dirty="0" smtClean="0"/>
              <a:t> -- log </a:t>
            </a:r>
            <a:r>
              <a:rPr lang="ko-KR" altLang="en-US" dirty="0" smtClean="0"/>
              <a:t>활용 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4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확인 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Hostname –I</a:t>
            </a:r>
          </a:p>
          <a:p>
            <a:pPr lvl="1"/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 show</a:t>
            </a:r>
          </a:p>
          <a:p>
            <a:pPr lvl="1"/>
            <a:r>
              <a:rPr lang="en-US" altLang="ko-KR" dirty="0" err="1"/>
              <a:t>ifconfig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3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jail.conf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Ignoreip</a:t>
            </a:r>
            <a:r>
              <a:rPr lang="en-US" altLang="ko-KR" dirty="0"/>
              <a:t> = 127.0.0.1/8</a:t>
            </a:r>
          </a:p>
          <a:p>
            <a:pPr marL="0" indent="0">
              <a:buNone/>
            </a:pPr>
            <a:r>
              <a:rPr lang="en-US" altLang="ko-KR" dirty="0"/>
              <a:t>-Ban</a:t>
            </a:r>
            <a:r>
              <a:rPr lang="ko-KR" altLang="en-US" dirty="0"/>
              <a:t>이 절대 되지 않을 </a:t>
            </a:r>
            <a:r>
              <a:rPr lang="en-US" altLang="ko-KR" dirty="0" err="1"/>
              <a:t>ip</a:t>
            </a:r>
            <a:endParaRPr lang="en-US" altLang="ko-KR" dirty="0"/>
          </a:p>
          <a:p>
            <a:r>
              <a:rPr lang="en-US" altLang="ko-KR" dirty="0" err="1"/>
              <a:t>Bantime</a:t>
            </a:r>
            <a:r>
              <a:rPr lang="en-US" altLang="ko-KR" dirty="0"/>
              <a:t> = 10m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접속을  차단할 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bantime</a:t>
            </a:r>
            <a:r>
              <a:rPr lang="ko-KR" altLang="en-US" dirty="0"/>
              <a:t>을 </a:t>
            </a:r>
            <a:r>
              <a:rPr lang="en-US" altLang="ko-KR" dirty="0"/>
              <a:t>-1</a:t>
            </a:r>
            <a:r>
              <a:rPr lang="ko-KR" altLang="en-US" dirty="0"/>
              <a:t>로 </a:t>
            </a:r>
            <a:r>
              <a:rPr lang="ko-KR" altLang="en-US" dirty="0" err="1"/>
              <a:t>할경우</a:t>
            </a:r>
            <a:r>
              <a:rPr lang="ko-KR" altLang="en-US" dirty="0"/>
              <a:t> 영구히 차단</a:t>
            </a:r>
            <a:endParaRPr lang="en-US" altLang="ko-KR" dirty="0"/>
          </a:p>
          <a:p>
            <a:r>
              <a:rPr lang="en-US" altLang="ko-KR" dirty="0" err="1"/>
              <a:t>Findtime</a:t>
            </a:r>
            <a:r>
              <a:rPr lang="en-US" altLang="ko-KR" dirty="0"/>
              <a:t> = 10m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통계를 찾을 시간</a:t>
            </a:r>
            <a:endParaRPr lang="en-US" altLang="ko-KR" dirty="0"/>
          </a:p>
          <a:p>
            <a:r>
              <a:rPr lang="en-US" altLang="ko-KR" dirty="0" err="1"/>
              <a:t>Maxretry</a:t>
            </a:r>
            <a:r>
              <a:rPr lang="en-US" altLang="ko-KR" dirty="0"/>
              <a:t> = 5</a:t>
            </a:r>
          </a:p>
          <a:p>
            <a:pPr>
              <a:buFontTx/>
              <a:buChar char="-"/>
            </a:pPr>
            <a:r>
              <a:rPr lang="en-US" altLang="ko-KR" dirty="0"/>
              <a:t>Fail</a:t>
            </a:r>
            <a:r>
              <a:rPr lang="ko-KR" altLang="en-US" dirty="0"/>
              <a:t>의 횟수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194560"/>
            <a:ext cx="4754563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관리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계정 생성</a:t>
            </a:r>
            <a:endParaRPr lang="en-US" altLang="ko-KR" dirty="0" smtClean="0"/>
          </a:p>
          <a:p>
            <a:pPr lvl="1"/>
            <a:r>
              <a:rPr lang="en-US" altLang="ko-KR" dirty="0" err="1"/>
              <a:t>Adduser</a:t>
            </a:r>
            <a:r>
              <a:rPr lang="en-US" altLang="ko-KR" dirty="0"/>
              <a:t> : </a:t>
            </a:r>
            <a:r>
              <a:rPr lang="ko-KR" altLang="en-US" dirty="0"/>
              <a:t>계정생성시 비밀번호까지 입력 받으며 기본정보를 바로 입력</a:t>
            </a:r>
            <a:r>
              <a:rPr lang="en-US" altLang="ko-KR" dirty="0"/>
              <a:t>, </a:t>
            </a:r>
            <a:r>
              <a:rPr lang="ko-KR" altLang="en-US" dirty="0"/>
              <a:t>홈 </a:t>
            </a:r>
            <a:r>
              <a:rPr lang="en-US" altLang="ko-KR" dirty="0" err="1"/>
              <a:t>dir</a:t>
            </a:r>
            <a:r>
              <a:rPr lang="ko-KR" altLang="en-US" dirty="0"/>
              <a:t> 자동 생성</a:t>
            </a:r>
            <a:endParaRPr lang="en-US" altLang="ko-KR" dirty="0"/>
          </a:p>
          <a:p>
            <a:pPr lvl="1"/>
            <a:r>
              <a:rPr lang="en-US" altLang="ko-KR" dirty="0" err="1"/>
              <a:t>Useradd</a:t>
            </a:r>
            <a:r>
              <a:rPr lang="en-US" altLang="ko-KR" dirty="0"/>
              <a:t> : </a:t>
            </a:r>
            <a:r>
              <a:rPr lang="ko-KR" altLang="en-US" dirty="0"/>
              <a:t>순수</a:t>
            </a:r>
            <a:r>
              <a:rPr lang="en-US" altLang="ko-KR" dirty="0"/>
              <a:t> </a:t>
            </a:r>
            <a:r>
              <a:rPr lang="ko-KR" altLang="en-US" dirty="0" err="1"/>
              <a:t>계정망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기타 비밀번호 등 다른 정보를 수동으로 생성 및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Tip) Shell : </a:t>
            </a:r>
            <a:r>
              <a:rPr lang="ko-KR" altLang="en-US" dirty="0" smtClean="0"/>
              <a:t>사용자와 운영체제 사이를 연결시키는 하나의 유틸리티 프로그램</a:t>
            </a:r>
            <a:endParaRPr lang="en-US" altLang="ko-KR" dirty="0" smtClean="0"/>
          </a:p>
          <a:p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mirwebma.tistory.com/112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4729" y="484631"/>
            <a:ext cx="6030198" cy="56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관리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/shadow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부여하기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슈퍼 유저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sudoers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visudo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#User privilege specification</a:t>
            </a:r>
          </a:p>
          <a:p>
            <a:pPr lvl="1"/>
            <a:r>
              <a:rPr lang="en-US" altLang="ko-KR" dirty="0" smtClean="0"/>
              <a:t>Root ALL=(ALL:ALL) ALL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] </a:t>
            </a:r>
            <a:r>
              <a:rPr lang="en-US" altLang="ko-KR" dirty="0"/>
              <a:t>ALL=(ALL:ALL) </a:t>
            </a:r>
            <a:r>
              <a:rPr lang="en-US" altLang="ko-KR" dirty="0" smtClean="0"/>
              <a:t>ALL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Tip)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 –m –G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484632"/>
            <a:ext cx="4754562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Apt-get install 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-server</a:t>
            </a:r>
          </a:p>
          <a:p>
            <a:r>
              <a:rPr lang="en-US" altLang="ko-KR" dirty="0" smtClean="0"/>
              <a:t>Apt-get install </a:t>
            </a:r>
            <a:r>
              <a:rPr lang="en-US" altLang="ko-KR" dirty="0" err="1" smtClean="0"/>
              <a:t>ssh</a:t>
            </a:r>
            <a:endParaRPr lang="en-US" altLang="ko-KR" dirty="0" smtClean="0"/>
          </a:p>
          <a:p>
            <a:r>
              <a:rPr lang="en-US" altLang="ko-KR" dirty="0" smtClean="0"/>
              <a:t>Service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 err="1" smtClean="0"/>
              <a:t>Ufw</a:t>
            </a:r>
            <a:r>
              <a:rPr lang="en-US" altLang="ko-KR" dirty="0" smtClean="0"/>
              <a:t> enable</a:t>
            </a:r>
          </a:p>
          <a:p>
            <a:r>
              <a:rPr lang="en-US" altLang="ko-KR" dirty="0" err="1" smtClean="0"/>
              <a:t>Ufw</a:t>
            </a:r>
            <a:r>
              <a:rPr lang="en-US" altLang="ko-KR" dirty="0" smtClean="0"/>
              <a:t> allow 22</a:t>
            </a:r>
          </a:p>
          <a:p>
            <a:endParaRPr lang="en-US" altLang="ko-KR" dirty="0"/>
          </a:p>
          <a:p>
            <a:r>
              <a:rPr lang="en-US" altLang="ko-KR" dirty="0" smtClean="0"/>
              <a:t>Putty</a:t>
            </a:r>
            <a:r>
              <a:rPr lang="ko-KR" altLang="en-US" dirty="0" smtClean="0"/>
              <a:t>로 실행해보기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@</a:t>
            </a:r>
            <a:r>
              <a:rPr lang="ko-KR" altLang="en-US" dirty="0" smtClean="0"/>
              <a:t>본인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85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방화벽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현재 방화벽 설정을 백업</a:t>
            </a:r>
            <a:endParaRPr lang="en-US" altLang="ko-KR" dirty="0" smtClean="0"/>
          </a:p>
          <a:p>
            <a:pPr lvl="1"/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firewall_rules</a:t>
            </a:r>
            <a:endParaRPr lang="en-US" altLang="ko-KR" dirty="0"/>
          </a:p>
          <a:p>
            <a:pPr lvl="1"/>
            <a:r>
              <a:rPr lang="en-US" altLang="ko-KR" dirty="0"/>
              <a:t>Cd </a:t>
            </a:r>
            <a:r>
              <a:rPr lang="en-US" altLang="ko-KR" dirty="0" err="1"/>
              <a:t>firewall_rules</a:t>
            </a:r>
            <a:endParaRPr lang="en-US" altLang="ko-KR" dirty="0"/>
          </a:p>
          <a:p>
            <a:pPr lvl="1"/>
            <a:r>
              <a:rPr lang="en-US" altLang="ko-KR" dirty="0" err="1"/>
              <a:t>iptables</a:t>
            </a:r>
            <a:r>
              <a:rPr lang="en-US" altLang="ko-KR" dirty="0"/>
              <a:t>-save &gt; </a:t>
            </a:r>
            <a:r>
              <a:rPr lang="ko-KR" altLang="en-US" dirty="0"/>
              <a:t>날짜</a:t>
            </a:r>
            <a:r>
              <a:rPr lang="en-US" altLang="ko-KR" dirty="0"/>
              <a:t>.</a:t>
            </a:r>
            <a:r>
              <a:rPr lang="en-US" altLang="ko-KR" dirty="0" smtClean="0"/>
              <a:t>rules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복구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iptables</a:t>
            </a:r>
            <a:r>
              <a:rPr lang="en-US" altLang="ko-KR" dirty="0" smtClean="0"/>
              <a:t>-restore &lt;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.rules</a:t>
            </a:r>
          </a:p>
          <a:p>
            <a:pPr lvl="1"/>
            <a:r>
              <a:rPr lang="en-US" altLang="ko-KR" dirty="0" err="1" smtClean="0"/>
              <a:t>Iptables</a:t>
            </a:r>
            <a:r>
              <a:rPr lang="en-US" altLang="ko-KR" dirty="0" smtClean="0"/>
              <a:t> –L    -</a:t>
            </a:r>
            <a:r>
              <a:rPr lang="ko-KR" altLang="en-US" dirty="0" smtClean="0"/>
              <a:t>확인해보기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Tip) </a:t>
            </a:r>
            <a:r>
              <a:rPr lang="ko-KR" altLang="en-US" dirty="0" smtClean="0"/>
              <a:t>초기화 </a:t>
            </a:r>
            <a:r>
              <a:rPr lang="en-US" altLang="ko-KR" dirty="0" err="1" smtClean="0"/>
              <a:t>iptables</a:t>
            </a:r>
            <a:r>
              <a:rPr lang="en-US" altLang="ko-KR" dirty="0" smtClean="0"/>
              <a:t> -F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Iptables</a:t>
            </a:r>
            <a:r>
              <a:rPr lang="en-US" altLang="ko-KR" dirty="0" smtClean="0"/>
              <a:t> –A INPUT –s 111.222.333.444/32 –p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–m state –state NEW –m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dport</a:t>
            </a:r>
            <a:r>
              <a:rPr lang="en-US" altLang="ko-KR" dirty="0" smtClean="0"/>
              <a:t> 22 –j ACCEPT</a:t>
            </a:r>
          </a:p>
          <a:p>
            <a:pPr lvl="1"/>
            <a:r>
              <a:rPr lang="ko-KR" altLang="en-US" dirty="0" err="1" smtClean="0"/>
              <a:t>아이피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111.222.333.444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destination port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accept</a:t>
            </a:r>
          </a:p>
          <a:p>
            <a:pPr lvl="1"/>
            <a:r>
              <a:rPr lang="en-US" altLang="ko-KR" dirty="0" err="1" smtClean="0"/>
              <a:t>Iptables</a:t>
            </a:r>
            <a:r>
              <a:rPr lang="en-US" altLang="ko-KR" dirty="0" smtClean="0"/>
              <a:t> -L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추가된 </a:t>
            </a:r>
            <a:r>
              <a:rPr lang="ko-KR" altLang="en-US" dirty="0" smtClean="0"/>
              <a:t>내용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blog.lael.be/post/7982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666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242</TotalTime>
  <Words>372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</vt:lpstr>
      <vt:lpstr>Cambria Math</vt:lpstr>
      <vt:lpstr>Rockwell</vt:lpstr>
      <vt:lpstr>Rockwell Condensed</vt:lpstr>
      <vt:lpstr>Wingdings</vt:lpstr>
      <vt:lpstr>목판</vt:lpstr>
      <vt:lpstr>Fail2ban</vt:lpstr>
      <vt:lpstr>fail2ban</vt:lpstr>
      <vt:lpstr>Setup</vt:lpstr>
      <vt:lpstr>IP 주소 확인</vt:lpstr>
      <vt:lpstr>jail.conf</vt:lpstr>
      <vt:lpstr>계정 관리(1/2)</vt:lpstr>
      <vt:lpstr>계정 관리(2/2)</vt:lpstr>
      <vt:lpstr>Ssh 통신</vt:lpstr>
      <vt:lpstr>방화벽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Fail2ban</dc:title>
  <dc:creator>New_Commer_2</dc:creator>
  <cp:lastModifiedBy>New_Commer_2</cp:lastModifiedBy>
  <cp:revision>11</cp:revision>
  <dcterms:created xsi:type="dcterms:W3CDTF">2019-01-24T00:13:20Z</dcterms:created>
  <dcterms:modified xsi:type="dcterms:W3CDTF">2019-01-24T06:55:42Z</dcterms:modified>
</cp:coreProperties>
</file>