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72" r:id="rId4"/>
    <p:sldId id="268" r:id="rId5"/>
    <p:sldId id="259" r:id="rId6"/>
    <p:sldId id="275" r:id="rId7"/>
    <p:sldId id="263" r:id="rId8"/>
    <p:sldId id="277" r:id="rId9"/>
    <p:sldId id="276" r:id="rId10"/>
    <p:sldId id="261" r:id="rId11"/>
    <p:sldId id="264" r:id="rId12"/>
    <p:sldId id="265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Seifeldin" initials="MS" lastIdx="1" clrIdx="0">
    <p:extLst>
      <p:ext uri="{19B8F6BF-5375-455C-9EA6-DF929625EA0E}">
        <p15:presenceInfo xmlns:p15="http://schemas.microsoft.com/office/powerpoint/2012/main" userId="S::ms7375a@american.edu::4854ab31-3b83-49b4-ac19-f6716003d6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86EEB-5517-ADFD-AD1C-A73CD873F235}" v="1" dt="2023-12-02T19:27:43.577"/>
    <p1510:client id="{1A1CDC0F-9EDE-AC29-1943-3ECBA89FED75}" v="36" dt="2023-12-06T15:44:34.457"/>
    <p1510:client id="{1D2F8BC3-3DCD-B1EE-46B9-365B6B752861}" v="190" dt="2023-12-05T23:18:52.318"/>
    <p1510:client id="{1E353C40-570C-5795-A7B6-1C090DA58E0D}" v="32" dt="2023-12-05T20:27:27.653"/>
    <p1510:client id="{1FDBF962-103A-202E-7952-835B2280F889}" v="136" dt="2023-12-06T17:53:34.026"/>
    <p1510:client id="{2504843B-EEEA-154D-7BA2-424A0678BC1A}" v="283" dt="2023-12-05T21:55:59.857"/>
    <p1510:client id="{3C94DC18-30D7-4886-8D2C-C94247FBA4E2}" v="6" dt="2023-12-01T21:31:31.038"/>
    <p1510:client id="{47748F2C-328E-4045-7C30-C1538B8AA4F2}" v="104" dt="2023-12-06T20:47:04.558"/>
    <p1510:client id="{5A6486D6-D8B2-6B90-C8D0-6D1443F2A24B}" v="118" dt="2023-12-01T23:08:58.589"/>
    <p1510:client id="{65BCDFBB-BF87-AAF0-9098-5ACFB16C5E56}" v="19" dt="2023-12-06T18:00:23.322"/>
    <p1510:client id="{6E8AB951-D942-57B6-1FAF-44C86BE7E481}" v="148" dt="2023-12-05T21:25:29.171"/>
    <p1510:client id="{86C4AEE8-643C-7E80-BF3C-36BFA53977F2}" v="113" dt="2023-12-05T20:09:20.558"/>
    <p1510:client id="{9C2093C2-3CFF-9546-53F5-64080656E427}" v="63" dt="2023-12-05T23:10:10.791"/>
    <p1510:client id="{9DBE660E-1D1D-4051-8D61-CA66EBDCAF10}" v="271" dt="2023-12-04T20:29:04.316"/>
    <p1510:client id="{B1DF54E7-3B44-F5C0-A56E-EEF2731A8935}" v="7" dt="2023-12-05T18:53:49.201"/>
    <p1510:client id="{D9E47560-6567-036E-E0B1-AF0DEE67675A}" v="193" dt="2023-12-06T20:32:5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Anyamele" userId="S::ja2701a@american.edu::0c60d2f5-a6bc-48ca-98cb-667610f88ebf" providerId="AD" clId="Web-{D9E47560-6567-036E-E0B1-AF0DEE67675A}"/>
    <pc:docChg chg="addSld delSld modSld">
      <pc:chgData name="JENNIFER Anyamele" userId="S::ja2701a@american.edu::0c60d2f5-a6bc-48ca-98cb-667610f88ebf" providerId="AD" clId="Web-{D9E47560-6567-036E-E0B1-AF0DEE67675A}" dt="2023-12-06T20:32:50.839" v="186" actId="20577"/>
      <pc:docMkLst>
        <pc:docMk/>
      </pc:docMkLst>
      <pc:sldChg chg="add del">
        <pc:chgData name="JENNIFER Anyamele" userId="S::ja2701a@american.edu::0c60d2f5-a6bc-48ca-98cb-667610f88ebf" providerId="AD" clId="Web-{D9E47560-6567-036E-E0B1-AF0DEE67675A}" dt="2023-12-06T20:09:00.542" v="78"/>
        <pc:sldMkLst>
          <pc:docMk/>
          <pc:sldMk cId="77716517" sldId="262"/>
        </pc:sldMkLst>
      </pc:sldChg>
      <pc:sldChg chg="del">
        <pc:chgData name="JENNIFER Anyamele" userId="S::ja2701a@american.edu::0c60d2f5-a6bc-48ca-98cb-667610f88ebf" providerId="AD" clId="Web-{D9E47560-6567-036E-E0B1-AF0DEE67675A}" dt="2023-12-06T20:10:50.998" v="103"/>
        <pc:sldMkLst>
          <pc:docMk/>
          <pc:sldMk cId="3664882715" sldId="267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542" v="79"/>
        <pc:sldMkLst>
          <pc:docMk/>
          <pc:sldMk cId="3502026744" sldId="273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573" v="80"/>
        <pc:sldMkLst>
          <pc:docMk/>
          <pc:sldMk cId="1908210176" sldId="274"/>
        </pc:sldMkLst>
      </pc:sldChg>
      <pc:sldChg chg="addSp delSp modSp add replId">
        <pc:chgData name="JENNIFER Anyamele" userId="S::ja2701a@american.edu::0c60d2f5-a6bc-48ca-98cb-667610f88ebf" providerId="AD" clId="Web-{D9E47560-6567-036E-E0B1-AF0DEE67675A}" dt="2023-12-06T20:32:50.839" v="186" actId="20577"/>
        <pc:sldMkLst>
          <pc:docMk/>
          <pc:sldMk cId="3247588114" sldId="276"/>
        </pc:sldMkLst>
        <pc:spChg chg="mod">
          <ac:chgData name="JENNIFER Anyamele" userId="S::ja2701a@american.edu::0c60d2f5-a6bc-48ca-98cb-667610f88ebf" providerId="AD" clId="Web-{D9E47560-6567-036E-E0B1-AF0DEE67675A}" dt="2023-12-06T20:16:41.729" v="134" actId="20577"/>
          <ac:spMkLst>
            <pc:docMk/>
            <pc:sldMk cId="3247588114" sldId="276"/>
            <ac:spMk id="2" creationId="{CC563FA4-6941-E94F-D067-C55F6AB1EF41}"/>
          </ac:spMkLst>
        </pc:spChg>
        <pc:spChg chg="mod">
          <ac:chgData name="JENNIFER Anyamele" userId="S::ja2701a@american.edu::0c60d2f5-a6bc-48ca-98cb-667610f88ebf" providerId="AD" clId="Web-{D9E47560-6567-036E-E0B1-AF0DEE67675A}" dt="2023-12-06T20:32:50.839" v="186" actId="20577"/>
          <ac:spMkLst>
            <pc:docMk/>
            <pc:sldMk cId="3247588114" sldId="276"/>
            <ac:spMk id="33" creationId="{B38A1691-0E86-74D7-9363-5251259D5FBB}"/>
          </ac:spMkLst>
        </pc:spChg>
        <pc:picChg chg="add del mod">
          <ac:chgData name="JENNIFER Anyamele" userId="S::ja2701a@american.edu::0c60d2f5-a6bc-48ca-98cb-667610f88ebf" providerId="AD" clId="Web-{D9E47560-6567-036E-E0B1-AF0DEE67675A}" dt="2023-12-06T20:15:43.430" v="124"/>
          <ac:picMkLst>
            <pc:docMk/>
            <pc:sldMk cId="3247588114" sldId="276"/>
            <ac:picMk id="3" creationId="{89517E35-D7B8-A17D-1F34-74F7A904EF83}"/>
          </ac:picMkLst>
        </pc:picChg>
        <pc:picChg chg="del">
          <ac:chgData name="JENNIFER Anyamele" userId="S::ja2701a@american.edu::0c60d2f5-a6bc-48ca-98cb-667610f88ebf" providerId="AD" clId="Web-{D9E47560-6567-036E-E0B1-AF0DEE67675A}" dt="2023-12-06T20:09:45.668" v="86"/>
          <ac:picMkLst>
            <pc:docMk/>
            <pc:sldMk cId="3247588114" sldId="276"/>
            <ac:picMk id="4" creationId="{11B23B1B-EBD7-5691-ABF5-454FE80D0F64}"/>
          </ac:picMkLst>
        </pc:picChg>
        <pc:picChg chg="add del mod">
          <ac:chgData name="JENNIFER Anyamele" userId="S::ja2701a@american.edu::0c60d2f5-a6bc-48ca-98cb-667610f88ebf" providerId="AD" clId="Web-{D9E47560-6567-036E-E0B1-AF0DEE67675A}" dt="2023-12-06T20:31:36.555" v="170"/>
          <ac:picMkLst>
            <pc:docMk/>
            <pc:sldMk cId="3247588114" sldId="276"/>
            <ac:picMk id="5" creationId="{65D2E6E5-9279-E26E-B661-7CD2FF5D269D}"/>
          </ac:picMkLst>
        </pc:picChg>
        <pc:picChg chg="add mod">
          <ac:chgData name="JENNIFER Anyamele" userId="S::ja2701a@american.edu::0c60d2f5-a6bc-48ca-98cb-667610f88ebf" providerId="AD" clId="Web-{D9E47560-6567-036E-E0B1-AF0DEE67675A}" dt="2023-12-06T20:31:50.290" v="177" actId="14100"/>
          <ac:picMkLst>
            <pc:docMk/>
            <pc:sldMk cId="3247588114" sldId="276"/>
            <ac:picMk id="6" creationId="{524BDDB0-1335-F9C4-1CFE-5C23E03AE52B}"/>
          </ac:picMkLst>
        </pc:picChg>
      </pc:sldChg>
      <pc:sldChg chg="new del">
        <pc:chgData name="JENNIFER Anyamele" userId="S::ja2701a@american.edu::0c60d2f5-a6bc-48ca-98cb-667610f88ebf" providerId="AD" clId="Web-{D9E47560-6567-036E-E0B1-AF0DEE67675A}" dt="2023-12-06T20:09:25.902" v="83"/>
        <pc:sldMkLst>
          <pc:docMk/>
          <pc:sldMk cId="3302520219" sldId="276"/>
        </pc:sldMkLst>
      </pc:sldChg>
      <pc:sldChg chg="addSp delSp modSp add del replId">
        <pc:chgData name="JENNIFER Anyamele" userId="S::ja2701a@american.edu::0c60d2f5-a6bc-48ca-98cb-667610f88ebf" providerId="AD" clId="Web-{D9E47560-6567-036E-E0B1-AF0DEE67675A}" dt="2023-12-06T20:14:22.318" v="122"/>
        <pc:sldMkLst>
          <pc:docMk/>
          <pc:sldMk cId="1008660734" sldId="277"/>
        </pc:sldMkLst>
        <pc:spChg chg="mod">
          <ac:chgData name="JENNIFER Anyamele" userId="S::ja2701a@american.edu::0c60d2f5-a6bc-48ca-98cb-667610f88ebf" providerId="AD" clId="Web-{D9E47560-6567-036E-E0B1-AF0DEE67675A}" dt="2023-12-06T20:12:23.033" v="119" actId="14100"/>
          <ac:spMkLst>
            <pc:docMk/>
            <pc:sldMk cId="1008660734" sldId="277"/>
            <ac:spMk id="2" creationId="{B7BDC95A-7720-BBE0-AEF3-109BB0A60842}"/>
          </ac:spMkLst>
        </pc:spChg>
        <pc:spChg chg="mod">
          <ac:chgData name="JENNIFER Anyamele" userId="S::ja2701a@american.edu::0c60d2f5-a6bc-48ca-98cb-667610f88ebf" providerId="AD" clId="Web-{D9E47560-6567-036E-E0B1-AF0DEE67675A}" dt="2023-12-06T20:12:43.768" v="121" actId="20577"/>
          <ac:spMkLst>
            <pc:docMk/>
            <pc:sldMk cId="1008660734" sldId="277"/>
            <ac:spMk id="52" creationId="{8F23095C-959D-7772-C014-8C43370CE7FF}"/>
          </ac:spMkLst>
        </pc:spChg>
        <pc:picChg chg="add mod">
          <ac:chgData name="JENNIFER Anyamele" userId="S::ja2701a@american.edu::0c60d2f5-a6bc-48ca-98cb-667610f88ebf" providerId="AD" clId="Web-{D9E47560-6567-036E-E0B1-AF0DEE67675A}" dt="2023-12-06T20:11:53.547" v="115" actId="14100"/>
          <ac:picMkLst>
            <pc:docMk/>
            <pc:sldMk cId="1008660734" sldId="277"/>
            <ac:picMk id="3" creationId="{2AB956CB-9019-3A2D-72FF-538DE12DCF13}"/>
          </ac:picMkLst>
        </pc:picChg>
        <pc:picChg chg="del">
          <ac:chgData name="JENNIFER Anyamele" userId="S::ja2701a@american.edu::0c60d2f5-a6bc-48ca-98cb-667610f88ebf" providerId="AD" clId="Web-{D9E47560-6567-036E-E0B1-AF0DEE67675A}" dt="2023-12-06T20:11:30.687" v="106"/>
          <ac:picMkLst>
            <pc:docMk/>
            <pc:sldMk cId="1008660734" sldId="277"/>
            <ac:picMk id="4" creationId="{3C175999-4F92-EC55-CA43-08BFA1781B72}"/>
          </ac:picMkLst>
        </pc:picChg>
      </pc:sldChg>
      <pc:sldChg chg="add del">
        <pc:chgData name="JENNIFER Anyamele" userId="S::ja2701a@american.edu::0c60d2f5-a6bc-48ca-98cb-667610f88ebf" providerId="AD" clId="Web-{D9E47560-6567-036E-E0B1-AF0DEE67675A}" dt="2023-12-06T20:09:00.479" v="67"/>
        <pc:sldMkLst>
          <pc:docMk/>
          <pc:sldMk cId="2682685321" sldId="277"/>
        </pc:sldMkLst>
      </pc:sldChg>
      <pc:sldChg chg="addSp delSp modSp add replId">
        <pc:chgData name="JENNIFER Anyamele" userId="S::ja2701a@american.edu::0c60d2f5-a6bc-48ca-98cb-667610f88ebf" providerId="AD" clId="Web-{D9E47560-6567-036E-E0B1-AF0DEE67675A}" dt="2023-12-06T20:28:34.018" v="169" actId="1076"/>
        <pc:sldMkLst>
          <pc:docMk/>
          <pc:sldMk cId="3092234197" sldId="277"/>
        </pc:sldMkLst>
        <pc:spChg chg="add del mod">
          <ac:chgData name="JENNIFER Anyamele" userId="S::ja2701a@american.edu::0c60d2f5-a6bc-48ca-98cb-667610f88ebf" providerId="AD" clId="Web-{D9E47560-6567-036E-E0B1-AF0DEE67675A}" dt="2023-12-06T20:27:12.281" v="162"/>
          <ac:spMkLst>
            <pc:docMk/>
            <pc:sldMk cId="3092234197" sldId="277"/>
            <ac:spMk id="7" creationId="{2E852D29-34BC-9F36-20BA-44F1FD41CC7A}"/>
          </ac:spMkLst>
        </pc:spChg>
        <pc:picChg chg="del">
          <ac:chgData name="JENNIFER Anyamele" userId="S::ja2701a@american.edu::0c60d2f5-a6bc-48ca-98cb-667610f88ebf" providerId="AD" clId="Web-{D9E47560-6567-036E-E0B1-AF0DEE67675A}" dt="2023-12-06T20:19:11.702" v="138"/>
          <ac:picMkLst>
            <pc:docMk/>
            <pc:sldMk cId="3092234197" sldId="277"/>
            <ac:picMk id="3" creationId="{89517E35-D7B8-A17D-1F34-74F7A904EF83}"/>
          </ac:picMkLst>
        </pc:picChg>
        <pc:picChg chg="add del mod modCrop">
          <ac:chgData name="JENNIFER Anyamele" userId="S::ja2701a@american.edu::0c60d2f5-a6bc-48ca-98cb-667610f88ebf" providerId="AD" clId="Web-{D9E47560-6567-036E-E0B1-AF0DEE67675A}" dt="2023-12-06T20:20:21.564" v="149"/>
          <ac:picMkLst>
            <pc:docMk/>
            <pc:sldMk cId="3092234197" sldId="277"/>
            <ac:picMk id="4" creationId="{A1AE1109-FCDF-E7BB-869E-FB96BC07987A}"/>
          </ac:picMkLst>
        </pc:picChg>
        <pc:picChg chg="add del mod">
          <ac:chgData name="JENNIFER Anyamele" userId="S::ja2701a@american.edu::0c60d2f5-a6bc-48ca-98cb-667610f88ebf" providerId="AD" clId="Web-{D9E47560-6567-036E-E0B1-AF0DEE67675A}" dt="2023-12-06T20:23:13.007" v="156"/>
          <ac:picMkLst>
            <pc:docMk/>
            <pc:sldMk cId="3092234197" sldId="277"/>
            <ac:picMk id="5" creationId="{5B3E5E77-A606-C5DB-C613-AD81609DF518}"/>
          </ac:picMkLst>
        </pc:picChg>
        <pc:picChg chg="add del mod">
          <ac:chgData name="JENNIFER Anyamele" userId="S::ja2701a@american.edu::0c60d2f5-a6bc-48ca-98cb-667610f88ebf" providerId="AD" clId="Web-{D9E47560-6567-036E-E0B1-AF0DEE67675A}" dt="2023-12-06T20:27:03.312" v="158"/>
          <ac:picMkLst>
            <pc:docMk/>
            <pc:sldMk cId="3092234197" sldId="277"/>
            <ac:picMk id="6" creationId="{9DD510E4-644E-2D18-8FD1-E4881CF415C1}"/>
          </ac:picMkLst>
        </pc:picChg>
        <pc:picChg chg="add mod">
          <ac:chgData name="JENNIFER Anyamele" userId="S::ja2701a@american.edu::0c60d2f5-a6bc-48ca-98cb-667610f88ebf" providerId="AD" clId="Web-{D9E47560-6567-036E-E0B1-AF0DEE67675A}" dt="2023-12-06T20:28:34.018" v="169" actId="1076"/>
          <ac:picMkLst>
            <pc:docMk/>
            <pc:sldMk cId="3092234197" sldId="277"/>
            <ac:picMk id="8" creationId="{088C0FDC-91BA-4C35-D347-9784CC6C7D5F}"/>
          </ac:picMkLst>
        </pc:picChg>
      </pc:sldChg>
      <pc:sldChg chg="add del replId">
        <pc:chgData name="JENNIFER Anyamele" userId="S::ja2701a@american.edu::0c60d2f5-a6bc-48ca-98cb-667610f88ebf" providerId="AD" clId="Web-{D9E47560-6567-036E-E0B1-AF0DEE67675A}" dt="2023-12-06T20:15:52.508" v="126"/>
        <pc:sldMkLst>
          <pc:docMk/>
          <pc:sldMk cId="1268511806" sldId="278"/>
        </pc:sldMkLst>
      </pc:sldChg>
      <pc:sldChg chg="addSp del">
        <pc:chgData name="JENNIFER Anyamele" userId="S::ja2701a@american.edu::0c60d2f5-a6bc-48ca-98cb-667610f88ebf" providerId="AD" clId="Web-{D9E47560-6567-036E-E0B1-AF0DEE67675A}" dt="2023-12-06T20:09:15.636" v="81"/>
        <pc:sldMkLst>
          <pc:docMk/>
          <pc:sldMk cId="3573928569" sldId="278"/>
        </pc:sldMkLst>
        <pc:spChg chg="add">
          <ac:chgData name="JENNIFER Anyamele" userId="S::ja2701a@american.edu::0c60d2f5-a6bc-48ca-98cb-667610f88ebf" providerId="AD" clId="Web-{D9E47560-6567-036E-E0B1-AF0DEE67675A}" dt="2023-12-06T20:06:44.287" v="0"/>
          <ac:spMkLst>
            <pc:docMk/>
            <pc:sldMk cId="3573928569" sldId="278"/>
            <ac:spMk id="3" creationId="{4587FC13-1210-05F0-2FEF-97B0C25D0D15}"/>
          </ac:spMkLst>
        </pc:spChg>
      </pc:sldChg>
      <pc:sldChg chg="add del">
        <pc:chgData name="JENNIFER Anyamele" userId="S::ja2701a@american.edu::0c60d2f5-a6bc-48ca-98cb-667610f88ebf" providerId="AD" clId="Web-{D9E47560-6567-036E-E0B1-AF0DEE67675A}" dt="2023-12-06T20:09:00.526" v="77"/>
        <pc:sldMkLst>
          <pc:docMk/>
          <pc:sldMk cId="2458524257" sldId="279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712" v="37"/>
        <pc:sldMkLst>
          <pc:docMk/>
          <pc:sldMk cId="2698975091" sldId="279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97" v="36"/>
        <pc:sldMkLst>
          <pc:docMk/>
          <pc:sldMk cId="3087149119" sldId="280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526" v="76"/>
        <pc:sldMkLst>
          <pc:docMk/>
          <pc:sldMk cId="4233833296" sldId="280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526" v="75"/>
        <pc:sldMkLst>
          <pc:docMk/>
          <pc:sldMk cId="2777228919" sldId="281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97" v="35"/>
        <pc:sldMkLst>
          <pc:docMk/>
          <pc:sldMk cId="3676318867" sldId="281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95" v="74"/>
        <pc:sldMkLst>
          <pc:docMk/>
          <pc:sldMk cId="1107426617" sldId="282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65" v="34"/>
        <pc:sldMkLst>
          <pc:docMk/>
          <pc:sldMk cId="3486682784" sldId="282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65" v="33"/>
        <pc:sldMkLst>
          <pc:docMk/>
          <pc:sldMk cId="2747067655" sldId="283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95" v="73"/>
        <pc:sldMkLst>
          <pc:docMk/>
          <pc:sldMk cId="2908942457" sldId="283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65" v="32"/>
        <pc:sldMkLst>
          <pc:docMk/>
          <pc:sldMk cId="995808544" sldId="284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72"/>
        <pc:sldMkLst>
          <pc:docMk/>
          <pc:sldMk cId="3673100958" sldId="284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71"/>
        <pc:sldMkLst>
          <pc:docMk/>
          <pc:sldMk cId="3461950806" sldId="285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70"/>
        <pc:sldMkLst>
          <pc:docMk/>
          <pc:sldMk cId="1048260275" sldId="286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65" v="30"/>
        <pc:sldMkLst>
          <pc:docMk/>
          <pc:sldMk cId="3787720369" sldId="286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69"/>
        <pc:sldMkLst>
          <pc:docMk/>
          <pc:sldMk cId="3289630813" sldId="287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65" v="29"/>
        <pc:sldMkLst>
          <pc:docMk/>
          <pc:sldMk cId="4156855787" sldId="287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68"/>
        <pc:sldMkLst>
          <pc:docMk/>
          <pc:sldMk cId="1947916619" sldId="288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8"/>
        <pc:sldMkLst>
          <pc:docMk/>
          <pc:sldMk cId="3290377779" sldId="288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6"/>
        <pc:sldMkLst>
          <pc:docMk/>
          <pc:sldMk cId="2293182963" sldId="289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66"/>
        <pc:sldMkLst>
          <pc:docMk/>
          <pc:sldMk cId="4192651542" sldId="289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5"/>
        <pc:sldMkLst>
          <pc:docMk/>
          <pc:sldMk cId="471298890" sldId="290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65"/>
        <pc:sldMkLst>
          <pc:docMk/>
          <pc:sldMk cId="1027745799" sldId="290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4"/>
        <pc:sldMkLst>
          <pc:docMk/>
          <pc:sldMk cId="1427992313" sldId="291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79" v="64"/>
        <pc:sldMkLst>
          <pc:docMk/>
          <pc:sldMk cId="1985561236" sldId="291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3"/>
        <pc:sldMkLst>
          <pc:docMk/>
          <pc:sldMk cId="1803322626" sldId="292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64" v="63"/>
        <pc:sldMkLst>
          <pc:docMk/>
          <pc:sldMk cId="4201989690" sldId="292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50" v="22"/>
        <pc:sldMkLst>
          <pc:docMk/>
          <pc:sldMk cId="1619300778" sldId="293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64" v="62"/>
        <pc:sldMkLst>
          <pc:docMk/>
          <pc:sldMk cId="4279326598" sldId="293"/>
        </pc:sldMkLst>
      </pc:sldChg>
      <pc:sldChg chg="add del">
        <pc:chgData name="JENNIFER Anyamele" userId="S::ja2701a@american.edu::0c60d2f5-a6bc-48ca-98cb-667610f88ebf" providerId="AD" clId="Web-{D9E47560-6567-036E-E0B1-AF0DEE67675A}" dt="2023-12-06T20:08:21.618" v="21"/>
        <pc:sldMkLst>
          <pc:docMk/>
          <pc:sldMk cId="3306622458" sldId="294"/>
        </pc:sldMkLst>
      </pc:sldChg>
      <pc:sldChg chg="add del">
        <pc:chgData name="JENNIFER Anyamele" userId="S::ja2701a@american.edu::0c60d2f5-a6bc-48ca-98cb-667610f88ebf" providerId="AD" clId="Web-{D9E47560-6567-036E-E0B1-AF0DEE67675A}" dt="2023-12-06T20:09:00.448" v="61"/>
        <pc:sldMkLst>
          <pc:docMk/>
          <pc:sldMk cId="4137063794" sldId="294"/>
        </pc:sldMkLst>
      </pc:sldChg>
    </pc:docChg>
  </pc:docChgLst>
  <pc:docChgLst>
    <pc:chgData name="Mohammed Saeed" userId="S::ms8353a@american.edu::6d6b0a21-795f-4d5f-88e8-09a9e9c16da2" providerId="AD" clId="Web-{47748F2C-328E-4045-7C30-C1538B8AA4F2}"/>
    <pc:docChg chg="delSld modSld">
      <pc:chgData name="Mohammed Saeed" userId="S::ms8353a@american.edu::6d6b0a21-795f-4d5f-88e8-09a9e9c16da2" providerId="AD" clId="Web-{47748F2C-328E-4045-7C30-C1538B8AA4F2}" dt="2023-12-06T20:47:04.558" v="147" actId="20577"/>
      <pc:docMkLst>
        <pc:docMk/>
      </pc:docMkLst>
      <pc:sldChg chg="modSp">
        <pc:chgData name="Mohammed Saeed" userId="S::ms8353a@american.edu::6d6b0a21-795f-4d5f-88e8-09a9e9c16da2" providerId="AD" clId="Web-{47748F2C-328E-4045-7C30-C1538B8AA4F2}" dt="2023-12-06T20:02:13.082" v="13" actId="20577"/>
        <pc:sldMkLst>
          <pc:docMk/>
          <pc:sldMk cId="3814795153" sldId="259"/>
        </pc:sldMkLst>
        <pc:graphicFrameChg chg="modGraphic">
          <ac:chgData name="Mohammed Saeed" userId="S::ms8353a@american.edu::6d6b0a21-795f-4d5f-88e8-09a9e9c16da2" providerId="AD" clId="Web-{47748F2C-328E-4045-7C30-C1538B8AA4F2}" dt="2023-12-06T20:02:13.082" v="13" actId="20577"/>
          <ac:graphicFrameMkLst>
            <pc:docMk/>
            <pc:sldMk cId="3814795153" sldId="259"/>
            <ac:graphicFrameMk id="176" creationId="{72D0FBE8-CFE7-D494-6788-F308C11CDE57}"/>
          </ac:graphicFrameMkLst>
        </pc:graphicFrameChg>
      </pc:sldChg>
      <pc:sldChg chg="modSp">
        <pc:chgData name="Mohammed Saeed" userId="S::ms8353a@american.edu::6d6b0a21-795f-4d5f-88e8-09a9e9c16da2" providerId="AD" clId="Web-{47748F2C-328E-4045-7C30-C1538B8AA4F2}" dt="2023-12-06T20:43:18.301" v="89" actId="20577"/>
        <pc:sldMkLst>
          <pc:docMk/>
          <pc:sldMk cId="850309823" sldId="261"/>
        </pc:sldMkLst>
        <pc:spChg chg="mod">
          <ac:chgData name="Mohammed Saeed" userId="S::ms8353a@american.edu::6d6b0a21-795f-4d5f-88e8-09a9e9c16da2" providerId="AD" clId="Web-{47748F2C-328E-4045-7C30-C1538B8AA4F2}" dt="2023-12-06T19:59:27.076" v="3" actId="20577"/>
          <ac:spMkLst>
            <pc:docMk/>
            <pc:sldMk cId="850309823" sldId="261"/>
            <ac:spMk id="2" creationId="{B7BDC95A-7720-BBE0-AEF3-109BB0A60842}"/>
          </ac:spMkLst>
        </pc:spChg>
        <pc:spChg chg="mod">
          <ac:chgData name="Mohammed Saeed" userId="S::ms8353a@american.edu::6d6b0a21-795f-4d5f-88e8-09a9e9c16da2" providerId="AD" clId="Web-{47748F2C-328E-4045-7C30-C1538B8AA4F2}" dt="2023-12-06T20:43:18.301" v="89" actId="20577"/>
          <ac:spMkLst>
            <pc:docMk/>
            <pc:sldMk cId="850309823" sldId="261"/>
            <ac:spMk id="52" creationId="{8F23095C-959D-7772-C014-8C43370CE7FF}"/>
          </ac:spMkLst>
        </pc:spChg>
      </pc:sldChg>
      <pc:sldChg chg="modSp">
        <pc:chgData name="Mohammed Saeed" userId="S::ms8353a@american.edu::6d6b0a21-795f-4d5f-88e8-09a9e9c16da2" providerId="AD" clId="Web-{47748F2C-328E-4045-7C30-C1538B8AA4F2}" dt="2023-12-06T20:13:12.853" v="52" actId="20577"/>
        <pc:sldMkLst>
          <pc:docMk/>
          <pc:sldMk cId="2277296982" sldId="263"/>
        </pc:sldMkLst>
        <pc:graphicFrameChg chg="modGraphic">
          <ac:chgData name="Mohammed Saeed" userId="S::ms8353a@american.edu::6d6b0a21-795f-4d5f-88e8-09a9e9c16da2" providerId="AD" clId="Web-{47748F2C-328E-4045-7C30-C1538B8AA4F2}" dt="2023-12-06T20:13:12.853" v="52" actId="20577"/>
          <ac:graphicFrameMkLst>
            <pc:docMk/>
            <pc:sldMk cId="2277296982" sldId="263"/>
            <ac:graphicFrameMk id="25" creationId="{362C003C-59C2-EA11-5D4A-4341C5839281}"/>
          </ac:graphicFrameMkLst>
        </pc:graphicFrameChg>
      </pc:sldChg>
      <pc:sldChg chg="modSp">
        <pc:chgData name="Mohammed Saeed" userId="S::ms8353a@american.edu::6d6b0a21-795f-4d5f-88e8-09a9e9c16da2" providerId="AD" clId="Web-{47748F2C-328E-4045-7C30-C1538B8AA4F2}" dt="2023-12-06T20:46:33.135" v="142" actId="20577"/>
        <pc:sldMkLst>
          <pc:docMk/>
          <pc:sldMk cId="712693317" sldId="264"/>
        </pc:sldMkLst>
        <pc:spChg chg="mod">
          <ac:chgData name="Mohammed Saeed" userId="S::ms8353a@american.edu::6d6b0a21-795f-4d5f-88e8-09a9e9c16da2" providerId="AD" clId="Web-{47748F2C-328E-4045-7C30-C1538B8AA4F2}" dt="2023-12-06T20:46:33.135" v="142" actId="20577"/>
          <ac:spMkLst>
            <pc:docMk/>
            <pc:sldMk cId="712693317" sldId="264"/>
            <ac:spMk id="11" creationId="{CFD06E65-0EF3-AC73-5BCA-FF06C202B309}"/>
          </ac:spMkLst>
        </pc:spChg>
      </pc:sldChg>
      <pc:sldChg chg="modSp">
        <pc:chgData name="Mohammed Saeed" userId="S::ms8353a@american.edu::6d6b0a21-795f-4d5f-88e8-09a9e9c16da2" providerId="AD" clId="Web-{47748F2C-328E-4045-7C30-C1538B8AA4F2}" dt="2023-12-06T20:47:04.558" v="147" actId="20577"/>
        <pc:sldMkLst>
          <pc:docMk/>
          <pc:sldMk cId="2146309630" sldId="265"/>
        </pc:sldMkLst>
        <pc:spChg chg="mod">
          <ac:chgData name="Mohammed Saeed" userId="S::ms8353a@american.edu::6d6b0a21-795f-4d5f-88e8-09a9e9c16da2" providerId="AD" clId="Web-{47748F2C-328E-4045-7C30-C1538B8AA4F2}" dt="2023-12-06T20:47:04.558" v="147" actId="20577"/>
          <ac:spMkLst>
            <pc:docMk/>
            <pc:sldMk cId="2146309630" sldId="265"/>
            <ac:spMk id="6" creationId="{88D74868-05A6-200E-B8CD-7A798334BAF7}"/>
          </ac:spMkLst>
        </pc:spChg>
      </pc:sldChg>
      <pc:sldChg chg="modSp">
        <pc:chgData name="Mohammed Saeed" userId="S::ms8353a@american.edu::6d6b0a21-795f-4d5f-88e8-09a9e9c16da2" providerId="AD" clId="Web-{47748F2C-328E-4045-7C30-C1538B8AA4F2}" dt="2023-12-06T19:59:22.171" v="2" actId="20577"/>
        <pc:sldMkLst>
          <pc:docMk/>
          <pc:sldMk cId="3664882715" sldId="267"/>
        </pc:sldMkLst>
        <pc:spChg chg="mod">
          <ac:chgData name="Mohammed Saeed" userId="S::ms8353a@american.edu::6d6b0a21-795f-4d5f-88e8-09a9e9c16da2" providerId="AD" clId="Web-{47748F2C-328E-4045-7C30-C1538B8AA4F2}" dt="2023-12-06T19:59:22.171" v="2" actId="20577"/>
          <ac:spMkLst>
            <pc:docMk/>
            <pc:sldMk cId="3664882715" sldId="267"/>
            <ac:spMk id="2" creationId="{CC563FA4-6941-E94F-D067-C55F6AB1EF41}"/>
          </ac:spMkLst>
        </pc:spChg>
      </pc:sldChg>
      <pc:sldChg chg="modSp">
        <pc:chgData name="Mohammed Saeed" userId="S::ms8353a@american.edu::6d6b0a21-795f-4d5f-88e8-09a9e9c16da2" providerId="AD" clId="Web-{47748F2C-328E-4045-7C30-C1538B8AA4F2}" dt="2023-12-06T20:41:25.953" v="77" actId="14100"/>
        <pc:sldMkLst>
          <pc:docMk/>
          <pc:sldMk cId="3417076033" sldId="269"/>
        </pc:sldMkLst>
        <pc:graphicFrameChg chg="mod">
          <ac:chgData name="Mohammed Saeed" userId="S::ms8353a@american.edu::6d6b0a21-795f-4d5f-88e8-09a9e9c16da2" providerId="AD" clId="Web-{47748F2C-328E-4045-7C30-C1538B8AA4F2}" dt="2023-12-06T20:41:25.953" v="77" actId="14100"/>
          <ac:graphicFrameMkLst>
            <pc:docMk/>
            <pc:sldMk cId="3417076033" sldId="269"/>
            <ac:graphicFrameMk id="33" creationId="{D632F748-11A1-5824-66D9-CDECB1055D74}"/>
          </ac:graphicFrameMkLst>
        </pc:graphicFrameChg>
      </pc:sldChg>
      <pc:sldChg chg="modSp">
        <pc:chgData name="Mohammed Saeed" userId="S::ms8353a@american.edu::6d6b0a21-795f-4d5f-88e8-09a9e9c16da2" providerId="AD" clId="Web-{47748F2C-328E-4045-7C30-C1538B8AA4F2}" dt="2023-12-06T20:44:00.505" v="101" actId="20577"/>
        <pc:sldMkLst>
          <pc:docMk/>
          <pc:sldMk cId="3247588114" sldId="276"/>
        </pc:sldMkLst>
        <pc:spChg chg="mod">
          <ac:chgData name="Mohammed Saeed" userId="S::ms8353a@american.edu::6d6b0a21-795f-4d5f-88e8-09a9e9c16da2" providerId="AD" clId="Web-{47748F2C-328E-4045-7C30-C1538B8AA4F2}" dt="2023-12-06T20:42:35.987" v="84" actId="20577"/>
          <ac:spMkLst>
            <pc:docMk/>
            <pc:sldMk cId="3247588114" sldId="276"/>
            <ac:spMk id="2" creationId="{CC563FA4-6941-E94F-D067-C55F6AB1EF41}"/>
          </ac:spMkLst>
        </pc:spChg>
        <pc:spChg chg="mod">
          <ac:chgData name="Mohammed Saeed" userId="S::ms8353a@american.edu::6d6b0a21-795f-4d5f-88e8-09a9e9c16da2" providerId="AD" clId="Web-{47748F2C-328E-4045-7C30-C1538B8AA4F2}" dt="2023-12-06T20:44:00.505" v="101" actId="20577"/>
          <ac:spMkLst>
            <pc:docMk/>
            <pc:sldMk cId="3247588114" sldId="276"/>
            <ac:spMk id="33" creationId="{B38A1691-0E86-74D7-9363-5251259D5FBB}"/>
          </ac:spMkLst>
        </pc:spChg>
      </pc:sldChg>
      <pc:sldChg chg="del">
        <pc:chgData name="Mohammed Saeed" userId="S::ms8353a@american.edu::6d6b0a21-795f-4d5f-88e8-09a9e9c16da2" providerId="AD" clId="Web-{47748F2C-328E-4045-7C30-C1538B8AA4F2}" dt="2023-12-06T19:58:49.091" v="0"/>
        <pc:sldMkLst>
          <pc:docMk/>
          <pc:sldMk cId="2682685321" sldId="277"/>
        </pc:sldMkLst>
      </pc:sldChg>
      <pc:sldChg chg="modSp">
        <pc:chgData name="Mohammed Saeed" userId="S::ms8353a@american.edu::6d6b0a21-795f-4d5f-88e8-09a9e9c16da2" providerId="AD" clId="Web-{47748F2C-328E-4045-7C30-C1538B8AA4F2}" dt="2023-12-06T20:16:53.047" v="75" actId="20577"/>
        <pc:sldMkLst>
          <pc:docMk/>
          <pc:sldMk cId="3092234197" sldId="277"/>
        </pc:sldMkLst>
        <pc:spChg chg="mod">
          <ac:chgData name="Mohammed Saeed" userId="S::ms8353a@american.edu::6d6b0a21-795f-4d5f-88e8-09a9e9c16da2" providerId="AD" clId="Web-{47748F2C-328E-4045-7C30-C1538B8AA4F2}" dt="2023-12-06T20:16:16.124" v="59" actId="20577"/>
          <ac:spMkLst>
            <pc:docMk/>
            <pc:sldMk cId="3092234197" sldId="277"/>
            <ac:spMk id="2" creationId="{CC563FA4-6941-E94F-D067-C55F6AB1EF41}"/>
          </ac:spMkLst>
        </pc:spChg>
        <pc:spChg chg="mod">
          <ac:chgData name="Mohammed Saeed" userId="S::ms8353a@american.edu::6d6b0a21-795f-4d5f-88e8-09a9e9c16da2" providerId="AD" clId="Web-{47748F2C-328E-4045-7C30-C1538B8AA4F2}" dt="2023-12-06T20:16:53.047" v="75" actId="20577"/>
          <ac:spMkLst>
            <pc:docMk/>
            <pc:sldMk cId="3092234197" sldId="277"/>
            <ac:spMk id="33" creationId="{B38A1691-0E86-74D7-9363-5251259D5FBB}"/>
          </ac:spMkLst>
        </pc:spChg>
      </pc:sldChg>
      <pc:sldChg chg="modSp">
        <pc:chgData name="Mohammed Saeed" userId="S::ms8353a@american.edu::6d6b0a21-795f-4d5f-88e8-09a9e9c16da2" providerId="AD" clId="Web-{47748F2C-328E-4045-7C30-C1538B8AA4F2}" dt="2023-12-06T19:59:06.685" v="1" actId="20577"/>
        <pc:sldMkLst>
          <pc:docMk/>
          <pc:sldMk cId="3573928569" sldId="278"/>
        </pc:sldMkLst>
        <pc:spChg chg="mod">
          <ac:chgData name="Mohammed Saeed" userId="S::ms8353a@american.edu::6d6b0a21-795f-4d5f-88e8-09a9e9c16da2" providerId="AD" clId="Web-{47748F2C-328E-4045-7C30-C1538B8AA4F2}" dt="2023-12-06T19:59:06.685" v="1" actId="20577"/>
          <ac:spMkLst>
            <pc:docMk/>
            <pc:sldMk cId="3573928569" sldId="278"/>
            <ac:spMk id="2" creationId="{5AA0B34E-A490-5104-40C7-5CA553EE5A6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svg"/><Relationship Id="rId1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7A0275-190A-4233-8CD6-A7D6F95BB0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00D347-EBDE-4D1C-9524-12C43734EA6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Garamond"/>
              <a:cs typeface="Times New Roman"/>
            </a:rPr>
            <a:t>Assess AU's Online Marketing Effectiveness</a:t>
          </a:r>
        </a:p>
      </dgm:t>
    </dgm:pt>
    <dgm:pt modelId="{031350FA-A440-4E86-B6BA-ABBA5CAB5C2E}" type="parTrans" cxnId="{D26E7C52-7C28-46FB-9DA7-F305EC665CC0}">
      <dgm:prSet/>
      <dgm:spPr/>
      <dgm:t>
        <a:bodyPr/>
        <a:lstStyle/>
        <a:p>
          <a:endParaRPr lang="en-US"/>
        </a:p>
      </dgm:t>
    </dgm:pt>
    <dgm:pt modelId="{4D719658-C099-41E6-A4D7-4722966D47DC}" type="sibTrans" cxnId="{D26E7C52-7C28-46FB-9DA7-F305EC665CC0}">
      <dgm:prSet/>
      <dgm:spPr/>
      <dgm:t>
        <a:bodyPr/>
        <a:lstStyle/>
        <a:p>
          <a:endParaRPr lang="en-US"/>
        </a:p>
      </dgm:t>
    </dgm:pt>
    <dgm:pt modelId="{C00F677D-ACAB-4EA2-A6A1-FC1B1119252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Garamond" panose="02020404030301010803"/>
              <a:cs typeface="Times New Roman"/>
            </a:rPr>
            <a:t>Analyze the Findings on Enrollment, Marketing, Demographics, and Costs</a:t>
          </a:r>
        </a:p>
      </dgm:t>
    </dgm:pt>
    <dgm:pt modelId="{1E8F3805-7B85-4A66-8100-C3B0B861809B}" type="parTrans" cxnId="{A8D89EFC-466E-473C-93E3-ED9957A34749}">
      <dgm:prSet/>
      <dgm:spPr/>
    </dgm:pt>
    <dgm:pt modelId="{AD9B7AD9-F07E-4981-A885-66581D761257}" type="sibTrans" cxnId="{A8D89EFC-466E-473C-93E3-ED9957A34749}">
      <dgm:prSet/>
      <dgm:spPr/>
      <dgm:t>
        <a:bodyPr/>
        <a:lstStyle/>
        <a:p>
          <a:endParaRPr lang="en-US"/>
        </a:p>
      </dgm:t>
    </dgm:pt>
    <dgm:pt modelId="{9D1B6E37-5FF1-4057-8E08-C33D9736DCA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Garamond" panose="02020404030301010803"/>
              <a:cs typeface="Times New Roman"/>
            </a:rPr>
            <a:t>Provide Recommendations Based on Findings</a:t>
          </a:r>
          <a:endParaRPr lang="en-US" b="1" cap="none">
            <a:cs typeface="Times New Roman"/>
          </a:endParaRPr>
        </a:p>
      </dgm:t>
    </dgm:pt>
    <dgm:pt modelId="{86510F3A-4FA8-4DA9-9ED7-745667866DF3}" type="parTrans" cxnId="{22363A1A-6AB4-4C70-A0E1-E963C7AE39D0}">
      <dgm:prSet/>
      <dgm:spPr/>
    </dgm:pt>
    <dgm:pt modelId="{56495738-A073-4185-9F17-E228AD1F0A15}" type="sibTrans" cxnId="{22363A1A-6AB4-4C70-A0E1-E963C7AE39D0}">
      <dgm:prSet/>
      <dgm:spPr/>
      <dgm:t>
        <a:bodyPr/>
        <a:lstStyle/>
        <a:p>
          <a:endParaRPr lang="en-US"/>
        </a:p>
      </dgm:t>
    </dgm:pt>
    <dgm:pt modelId="{C15514B8-9C30-42D9-9F37-3349CD106D61}" type="pres">
      <dgm:prSet presAssocID="{727A0275-190A-4233-8CD6-A7D6F95BB068}" presName="root" presStyleCnt="0">
        <dgm:presLayoutVars>
          <dgm:dir/>
          <dgm:resizeHandles val="exact"/>
        </dgm:presLayoutVars>
      </dgm:prSet>
      <dgm:spPr/>
    </dgm:pt>
    <dgm:pt modelId="{732B3D80-5470-4609-AF37-215F7316E573}" type="pres">
      <dgm:prSet presAssocID="{1700D347-EBDE-4D1C-9524-12C43734EA67}" presName="compNode" presStyleCnt="0"/>
      <dgm:spPr/>
    </dgm:pt>
    <dgm:pt modelId="{010166B8-D086-4D50-B477-4996B744903E}" type="pres">
      <dgm:prSet presAssocID="{1700D347-EBDE-4D1C-9524-12C43734E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E21CE5-0DD9-4831-A742-4AFD8D44D974}" type="pres">
      <dgm:prSet presAssocID="{1700D347-EBDE-4D1C-9524-12C43734EA67}" presName="spaceRect" presStyleCnt="0"/>
      <dgm:spPr/>
    </dgm:pt>
    <dgm:pt modelId="{B58F56A1-FA4A-450E-AC4B-3DE4542CFD33}" type="pres">
      <dgm:prSet presAssocID="{1700D347-EBDE-4D1C-9524-12C43734EA67}" presName="textRect" presStyleLbl="revTx" presStyleIdx="0" presStyleCnt="3">
        <dgm:presLayoutVars>
          <dgm:chMax val="1"/>
          <dgm:chPref val="1"/>
        </dgm:presLayoutVars>
      </dgm:prSet>
      <dgm:spPr/>
    </dgm:pt>
    <dgm:pt modelId="{DB7E5BC0-B233-4DE5-90A8-E41B4D66A1F5}" type="pres">
      <dgm:prSet presAssocID="{4D719658-C099-41E6-A4D7-4722966D47DC}" presName="sibTrans" presStyleCnt="0"/>
      <dgm:spPr/>
    </dgm:pt>
    <dgm:pt modelId="{1BB96EE1-4E96-4352-8A90-4655D6016075}" type="pres">
      <dgm:prSet presAssocID="{C00F677D-ACAB-4EA2-A6A1-FC1B1119252C}" presName="compNode" presStyleCnt="0"/>
      <dgm:spPr/>
    </dgm:pt>
    <dgm:pt modelId="{1A5700F6-F286-4CBE-A571-EA54CD51107D}" type="pres">
      <dgm:prSet presAssocID="{C00F677D-ACAB-4EA2-A6A1-FC1B111925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9F6A256D-115C-4D39-B042-B841E0437E48}" type="pres">
      <dgm:prSet presAssocID="{C00F677D-ACAB-4EA2-A6A1-FC1B1119252C}" presName="spaceRect" presStyleCnt="0"/>
      <dgm:spPr/>
    </dgm:pt>
    <dgm:pt modelId="{92DD4A81-2AD1-4ADF-9C71-B565D834ED9B}" type="pres">
      <dgm:prSet presAssocID="{C00F677D-ACAB-4EA2-A6A1-FC1B1119252C}" presName="textRect" presStyleLbl="revTx" presStyleIdx="1" presStyleCnt="3">
        <dgm:presLayoutVars>
          <dgm:chMax val="1"/>
          <dgm:chPref val="1"/>
        </dgm:presLayoutVars>
      </dgm:prSet>
      <dgm:spPr/>
    </dgm:pt>
    <dgm:pt modelId="{0EA65BA7-D875-4DFA-A757-334EA79E6812}" type="pres">
      <dgm:prSet presAssocID="{AD9B7AD9-F07E-4981-A885-66581D761257}" presName="sibTrans" presStyleCnt="0"/>
      <dgm:spPr/>
    </dgm:pt>
    <dgm:pt modelId="{9072494E-5CAC-4101-A2C9-0F6B2FD166F1}" type="pres">
      <dgm:prSet presAssocID="{9D1B6E37-5FF1-4057-8E08-C33D9736DCAB}" presName="compNode" presStyleCnt="0"/>
      <dgm:spPr/>
    </dgm:pt>
    <dgm:pt modelId="{7B83C86A-E02D-460E-87A5-3BD2D2370BF0}" type="pres">
      <dgm:prSet presAssocID="{9D1B6E37-5FF1-4057-8E08-C33D9736DC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BA4B2A0-C221-457C-B8C9-8101B7478A25}" type="pres">
      <dgm:prSet presAssocID="{9D1B6E37-5FF1-4057-8E08-C33D9736DCAB}" presName="spaceRect" presStyleCnt="0"/>
      <dgm:spPr/>
    </dgm:pt>
    <dgm:pt modelId="{03E7F5DD-9DEF-40AC-B858-4B7517319004}" type="pres">
      <dgm:prSet presAssocID="{9D1B6E37-5FF1-4057-8E08-C33D9736DC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EB1502-74DA-414A-92C7-DA3B7B936996}" type="presOf" srcId="{C00F677D-ACAB-4EA2-A6A1-FC1B1119252C}" destId="{92DD4A81-2AD1-4ADF-9C71-B565D834ED9B}" srcOrd="0" destOrd="0" presId="urn:microsoft.com/office/officeart/2018/2/layout/IconLabelList"/>
    <dgm:cxn modelId="{22363A1A-6AB4-4C70-A0E1-E963C7AE39D0}" srcId="{727A0275-190A-4233-8CD6-A7D6F95BB068}" destId="{9D1B6E37-5FF1-4057-8E08-C33D9736DCAB}" srcOrd="2" destOrd="0" parTransId="{86510F3A-4FA8-4DA9-9ED7-745667866DF3}" sibTransId="{56495738-A073-4185-9F17-E228AD1F0A15}"/>
    <dgm:cxn modelId="{F4C2AD2C-2896-4391-9209-EDB608221697}" type="presOf" srcId="{1700D347-EBDE-4D1C-9524-12C43734EA67}" destId="{B58F56A1-FA4A-450E-AC4B-3DE4542CFD33}" srcOrd="0" destOrd="0" presId="urn:microsoft.com/office/officeart/2018/2/layout/IconLabelList"/>
    <dgm:cxn modelId="{B16DBC66-1902-49A1-990A-56E74EB0C558}" type="presOf" srcId="{727A0275-190A-4233-8CD6-A7D6F95BB068}" destId="{C15514B8-9C30-42D9-9F37-3349CD106D61}" srcOrd="0" destOrd="0" presId="urn:microsoft.com/office/officeart/2018/2/layout/IconLabelList"/>
    <dgm:cxn modelId="{D26E7C52-7C28-46FB-9DA7-F305EC665CC0}" srcId="{727A0275-190A-4233-8CD6-A7D6F95BB068}" destId="{1700D347-EBDE-4D1C-9524-12C43734EA67}" srcOrd="0" destOrd="0" parTransId="{031350FA-A440-4E86-B6BA-ABBA5CAB5C2E}" sibTransId="{4D719658-C099-41E6-A4D7-4722966D47DC}"/>
    <dgm:cxn modelId="{3C89E3CD-4151-4F9C-9EB7-57ADCECC1DFA}" type="presOf" srcId="{9D1B6E37-5FF1-4057-8E08-C33D9736DCAB}" destId="{03E7F5DD-9DEF-40AC-B858-4B7517319004}" srcOrd="0" destOrd="0" presId="urn:microsoft.com/office/officeart/2018/2/layout/IconLabelList"/>
    <dgm:cxn modelId="{A8D89EFC-466E-473C-93E3-ED9957A34749}" srcId="{727A0275-190A-4233-8CD6-A7D6F95BB068}" destId="{C00F677D-ACAB-4EA2-A6A1-FC1B1119252C}" srcOrd="1" destOrd="0" parTransId="{1E8F3805-7B85-4A66-8100-C3B0B861809B}" sibTransId="{AD9B7AD9-F07E-4981-A885-66581D761257}"/>
    <dgm:cxn modelId="{07AAA076-3FEC-4EA4-9016-4B5832D4C624}" type="presParOf" srcId="{C15514B8-9C30-42D9-9F37-3349CD106D61}" destId="{732B3D80-5470-4609-AF37-215F7316E573}" srcOrd="0" destOrd="0" presId="urn:microsoft.com/office/officeart/2018/2/layout/IconLabelList"/>
    <dgm:cxn modelId="{368E9BDD-8131-48C7-8315-6212C7F5A127}" type="presParOf" srcId="{732B3D80-5470-4609-AF37-215F7316E573}" destId="{010166B8-D086-4D50-B477-4996B744903E}" srcOrd="0" destOrd="0" presId="urn:microsoft.com/office/officeart/2018/2/layout/IconLabelList"/>
    <dgm:cxn modelId="{B748B9FE-ED23-4391-A9CD-44E077D5AEF3}" type="presParOf" srcId="{732B3D80-5470-4609-AF37-215F7316E573}" destId="{02E21CE5-0DD9-4831-A742-4AFD8D44D974}" srcOrd="1" destOrd="0" presId="urn:microsoft.com/office/officeart/2018/2/layout/IconLabelList"/>
    <dgm:cxn modelId="{E5A4E828-D149-45FF-87DA-7794CC27DF83}" type="presParOf" srcId="{732B3D80-5470-4609-AF37-215F7316E573}" destId="{B58F56A1-FA4A-450E-AC4B-3DE4542CFD33}" srcOrd="2" destOrd="0" presId="urn:microsoft.com/office/officeart/2018/2/layout/IconLabelList"/>
    <dgm:cxn modelId="{1AF390FF-8ADB-4ED9-8F98-4EE5F02836D6}" type="presParOf" srcId="{C15514B8-9C30-42D9-9F37-3349CD106D61}" destId="{DB7E5BC0-B233-4DE5-90A8-E41B4D66A1F5}" srcOrd="1" destOrd="0" presId="urn:microsoft.com/office/officeart/2018/2/layout/IconLabelList"/>
    <dgm:cxn modelId="{0F394FF8-AC4D-446D-BF9E-EA30172F7C80}" type="presParOf" srcId="{C15514B8-9C30-42D9-9F37-3349CD106D61}" destId="{1BB96EE1-4E96-4352-8A90-4655D6016075}" srcOrd="2" destOrd="0" presId="urn:microsoft.com/office/officeart/2018/2/layout/IconLabelList"/>
    <dgm:cxn modelId="{E9BCF827-B580-4D7C-92B9-925B37888421}" type="presParOf" srcId="{1BB96EE1-4E96-4352-8A90-4655D6016075}" destId="{1A5700F6-F286-4CBE-A571-EA54CD51107D}" srcOrd="0" destOrd="0" presId="urn:microsoft.com/office/officeart/2018/2/layout/IconLabelList"/>
    <dgm:cxn modelId="{AF5CD4B9-B0EF-4EAC-836F-5260BCF54B00}" type="presParOf" srcId="{1BB96EE1-4E96-4352-8A90-4655D6016075}" destId="{9F6A256D-115C-4D39-B042-B841E0437E48}" srcOrd="1" destOrd="0" presId="urn:microsoft.com/office/officeart/2018/2/layout/IconLabelList"/>
    <dgm:cxn modelId="{2D8706C9-960C-4105-B024-F87BAC738959}" type="presParOf" srcId="{1BB96EE1-4E96-4352-8A90-4655D6016075}" destId="{92DD4A81-2AD1-4ADF-9C71-B565D834ED9B}" srcOrd="2" destOrd="0" presId="urn:microsoft.com/office/officeart/2018/2/layout/IconLabelList"/>
    <dgm:cxn modelId="{4AB32FA7-77D2-4C4B-9EB1-F8D479E8BBE0}" type="presParOf" srcId="{C15514B8-9C30-42D9-9F37-3349CD106D61}" destId="{0EA65BA7-D875-4DFA-A757-334EA79E6812}" srcOrd="3" destOrd="0" presId="urn:microsoft.com/office/officeart/2018/2/layout/IconLabelList"/>
    <dgm:cxn modelId="{09F96674-81EA-4C7D-BB10-67592DBA25EA}" type="presParOf" srcId="{C15514B8-9C30-42D9-9F37-3349CD106D61}" destId="{9072494E-5CAC-4101-A2C9-0F6B2FD166F1}" srcOrd="4" destOrd="0" presId="urn:microsoft.com/office/officeart/2018/2/layout/IconLabelList"/>
    <dgm:cxn modelId="{331C8097-D67F-40A3-A9DF-610184D245BE}" type="presParOf" srcId="{9072494E-5CAC-4101-A2C9-0F6B2FD166F1}" destId="{7B83C86A-E02D-460E-87A5-3BD2D2370BF0}" srcOrd="0" destOrd="0" presId="urn:microsoft.com/office/officeart/2018/2/layout/IconLabelList"/>
    <dgm:cxn modelId="{56B83F86-A758-4632-86DE-0BBF9B56261D}" type="presParOf" srcId="{9072494E-5CAC-4101-A2C9-0F6B2FD166F1}" destId="{EBA4B2A0-C221-457C-B8C9-8101B7478A25}" srcOrd="1" destOrd="0" presId="urn:microsoft.com/office/officeart/2018/2/layout/IconLabelList"/>
    <dgm:cxn modelId="{210FEA79-F493-4E99-82D8-53B36433ACDC}" type="presParOf" srcId="{9072494E-5CAC-4101-A2C9-0F6B2FD166F1}" destId="{03E7F5DD-9DEF-40AC-B858-4B75173190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EDEC4E-008D-4BF6-839B-D88FB75663FF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DF12EE-1651-45AE-833E-D65EF1C3D106}">
      <dgm:prSet custT="1"/>
      <dgm:spPr/>
      <dgm:t>
        <a:bodyPr/>
        <a:lstStyle/>
        <a:p>
          <a:pPr rtl="0"/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Large </a:t>
          </a: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states</a:t>
          </a:r>
          <a:r>
            <a:rPr lang="en-US" sz="2400">
              <a:latin typeface="Times New Roman" panose="02020603050405020304" pitchFamily="18" charset="0"/>
              <a:cs typeface="Times New Roman" panose="02020603050405020304" pitchFamily="18" charset="0"/>
            </a:rPr>
            <a:t> with metropolitan centers had the biggest contribution to enrollment</a:t>
          </a:r>
        </a:p>
      </dgm:t>
    </dgm:pt>
    <dgm:pt modelId="{A505FC6A-F5E5-40FF-AF6A-DED148F138D2}" type="parTrans" cxnId="{30FA4C4F-33FD-4F23-B6C4-6204D3DC1846}">
      <dgm:prSet/>
      <dgm:spPr/>
      <dgm:t>
        <a:bodyPr/>
        <a:lstStyle/>
        <a:p>
          <a:endParaRPr lang="en-US"/>
        </a:p>
      </dgm:t>
    </dgm:pt>
    <dgm:pt modelId="{32FC3DA8-4C54-446F-9DB0-F7FE68EE6B1F}" type="sibTrans" cxnId="{30FA4C4F-33FD-4F23-B6C4-6204D3DC184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78C0C1E-7D96-4739-880F-7F44197714AF}">
      <dgm:prSet phldr="0" custT="1"/>
      <dgm:spPr/>
      <dgm:t>
        <a:bodyPr/>
        <a:lstStyle/>
        <a:p>
          <a:pPr rtl="0"/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Online marketing inadvertently increased in Bachelor enrollment</a:t>
          </a:r>
        </a:p>
      </dgm:t>
    </dgm:pt>
    <dgm:pt modelId="{1663C1A7-2FDA-484A-979C-25B6E2FB04C4}" type="parTrans" cxnId="{3AB5B6D1-43ED-4EF0-9055-F6EFA53619C7}">
      <dgm:prSet/>
      <dgm:spPr/>
      <dgm:t>
        <a:bodyPr/>
        <a:lstStyle/>
        <a:p>
          <a:endParaRPr lang="en-US"/>
        </a:p>
      </dgm:t>
    </dgm:pt>
    <dgm:pt modelId="{A6B664F7-EACE-4692-BC22-2DA12E4FB002}" type="sibTrans" cxnId="{3AB5B6D1-43ED-4EF0-9055-F6EFA53619C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6037D1D-860A-4CEE-A35C-4B318D66645F}">
      <dgm:prSet custT="1"/>
      <dgm:spPr/>
      <dgm:t>
        <a:bodyPr/>
        <a:lstStyle/>
        <a:p>
          <a:pPr rtl="0"/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From </a:t>
          </a:r>
          <a:r>
            <a:rPr lang="en-US" sz="2800" b="0">
              <a:latin typeface="Times New Roman" panose="02020603050405020304" pitchFamily="18" charset="0"/>
              <a:cs typeface="Times New Roman" panose="02020603050405020304" pitchFamily="18" charset="0"/>
            </a:rPr>
            <a:t>2012-2017, AU spent ~ 2.3M per lead</a:t>
          </a:r>
          <a:endParaRPr lang="en-US" sz="28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80E1E1-C484-48EB-BA4F-74992449139C}" type="parTrans" cxnId="{AEBBCD7A-38CF-4E87-A2CF-B50C65FECA47}">
      <dgm:prSet/>
      <dgm:spPr/>
      <dgm:t>
        <a:bodyPr/>
        <a:lstStyle/>
        <a:p>
          <a:endParaRPr lang="en-US"/>
        </a:p>
      </dgm:t>
    </dgm:pt>
    <dgm:pt modelId="{F3D1C3B6-E27F-4EB1-B748-6229BC847073}" type="sibTrans" cxnId="{AEBBCD7A-38CF-4E87-A2CF-B50C65FECA4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51289E6-861B-4B1E-9436-DE4B2E4FFAEB}">
      <dgm:prSet phldr="0" custT="1"/>
      <dgm:spPr/>
      <dgm:t>
        <a:bodyPr/>
        <a:lstStyle/>
        <a:p>
          <a:pPr rtl="0"/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AU strategy has not Failed! YAY</a:t>
          </a:r>
        </a:p>
      </dgm:t>
    </dgm:pt>
    <dgm:pt modelId="{AA3A8A98-5C47-4278-A4D6-596D8128AE46}" type="parTrans" cxnId="{0C8D3657-A7F8-4649-B423-66C8FC27D5FA}">
      <dgm:prSet/>
      <dgm:spPr/>
      <dgm:t>
        <a:bodyPr/>
        <a:lstStyle/>
        <a:p>
          <a:endParaRPr lang="en-US"/>
        </a:p>
      </dgm:t>
    </dgm:pt>
    <dgm:pt modelId="{CBA775CB-0512-40FD-884A-FEA738BD3B9E}" type="sibTrans" cxnId="{0C8D3657-A7F8-4649-B423-66C8FC27D5FA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1394855-93E9-4E83-A8C1-FC83FB66EBBC}" type="pres">
      <dgm:prSet presAssocID="{3DEDEC4E-008D-4BF6-839B-D88FB75663FF}" presName="Name0" presStyleCnt="0">
        <dgm:presLayoutVars>
          <dgm:animLvl val="lvl"/>
          <dgm:resizeHandles val="exact"/>
        </dgm:presLayoutVars>
      </dgm:prSet>
      <dgm:spPr/>
    </dgm:pt>
    <dgm:pt modelId="{5E049123-AD43-451C-91B8-735E8ACD0CE9}" type="pres">
      <dgm:prSet presAssocID="{26037D1D-860A-4CEE-A35C-4B318D66645F}" presName="compositeNode" presStyleCnt="0">
        <dgm:presLayoutVars>
          <dgm:bulletEnabled val="1"/>
        </dgm:presLayoutVars>
      </dgm:prSet>
      <dgm:spPr/>
    </dgm:pt>
    <dgm:pt modelId="{DF3DA051-3EFC-4CFF-90E5-5D0AB1F009A4}" type="pres">
      <dgm:prSet presAssocID="{26037D1D-860A-4CEE-A35C-4B318D66645F}" presName="bgRect" presStyleLbl="alignNode1" presStyleIdx="0" presStyleCnt="4" custScaleY="139386" custLinFactNeighborX="4577" custLinFactNeighborY="878"/>
      <dgm:spPr/>
    </dgm:pt>
    <dgm:pt modelId="{19EDC8DA-82DE-484C-B031-E986B766EDDB}" type="pres">
      <dgm:prSet presAssocID="{F3D1C3B6-E27F-4EB1-B748-6229BC84707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B773D05D-0FB4-4E82-9FBC-AB0012B87469}" type="pres">
      <dgm:prSet presAssocID="{26037D1D-860A-4CEE-A35C-4B318D66645F}" presName="nodeRect" presStyleLbl="alignNode1" presStyleIdx="0" presStyleCnt="4">
        <dgm:presLayoutVars>
          <dgm:bulletEnabled val="1"/>
        </dgm:presLayoutVars>
      </dgm:prSet>
      <dgm:spPr/>
    </dgm:pt>
    <dgm:pt modelId="{AE87A27B-CF77-4DB8-9DA7-EF4C56E63C27}" type="pres">
      <dgm:prSet presAssocID="{F3D1C3B6-E27F-4EB1-B748-6229BC847073}" presName="sibTrans" presStyleCnt="0"/>
      <dgm:spPr/>
    </dgm:pt>
    <dgm:pt modelId="{A5865899-18CE-44C5-83E2-0CB10FC62E69}" type="pres">
      <dgm:prSet presAssocID="{4FDF12EE-1651-45AE-833E-D65EF1C3D106}" presName="compositeNode" presStyleCnt="0">
        <dgm:presLayoutVars>
          <dgm:bulletEnabled val="1"/>
        </dgm:presLayoutVars>
      </dgm:prSet>
      <dgm:spPr/>
    </dgm:pt>
    <dgm:pt modelId="{B077226B-AA7D-4749-A5A5-1825DDA9AD1C}" type="pres">
      <dgm:prSet presAssocID="{4FDF12EE-1651-45AE-833E-D65EF1C3D106}" presName="bgRect" presStyleLbl="alignNode1" presStyleIdx="1" presStyleCnt="4" custScaleX="114866" custScaleY="141454"/>
      <dgm:spPr/>
    </dgm:pt>
    <dgm:pt modelId="{CF4FDFB8-FFA6-4551-ADBC-43E7BDDCB3A5}" type="pres">
      <dgm:prSet presAssocID="{32FC3DA8-4C54-446F-9DB0-F7FE68EE6B1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5E7FBAF-67D6-45E7-A874-2F3C843FADAF}" type="pres">
      <dgm:prSet presAssocID="{4FDF12EE-1651-45AE-833E-D65EF1C3D106}" presName="nodeRect" presStyleLbl="alignNode1" presStyleIdx="1" presStyleCnt="4">
        <dgm:presLayoutVars>
          <dgm:bulletEnabled val="1"/>
        </dgm:presLayoutVars>
      </dgm:prSet>
      <dgm:spPr/>
    </dgm:pt>
    <dgm:pt modelId="{16E47A6B-8D97-42A9-9B5F-96CFE3CDBEEB}" type="pres">
      <dgm:prSet presAssocID="{32FC3DA8-4C54-446F-9DB0-F7FE68EE6B1F}" presName="sibTrans" presStyleCnt="0"/>
      <dgm:spPr/>
    </dgm:pt>
    <dgm:pt modelId="{0D8FAB15-6DAB-438D-81EF-CDB7B9781CD4}" type="pres">
      <dgm:prSet presAssocID="{E78C0C1E-7D96-4739-880F-7F44197714AF}" presName="compositeNode" presStyleCnt="0">
        <dgm:presLayoutVars>
          <dgm:bulletEnabled val="1"/>
        </dgm:presLayoutVars>
      </dgm:prSet>
      <dgm:spPr/>
    </dgm:pt>
    <dgm:pt modelId="{D3273A9F-2F6D-4CDF-ADBD-0249DC1E224E}" type="pres">
      <dgm:prSet presAssocID="{E78C0C1E-7D96-4739-880F-7F44197714AF}" presName="bgRect" presStyleLbl="alignNode1" presStyleIdx="2" presStyleCnt="4" custScaleX="110120" custScaleY="142074" custLinFactNeighborY="-162"/>
      <dgm:spPr/>
    </dgm:pt>
    <dgm:pt modelId="{46B625F1-6775-400D-80D5-252680DD01A9}" type="pres">
      <dgm:prSet presAssocID="{A6B664F7-EACE-4692-BC22-2DA12E4FB00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A7F815A-E0BE-436E-A22D-BE4FEBDB937F}" type="pres">
      <dgm:prSet presAssocID="{E78C0C1E-7D96-4739-880F-7F44197714AF}" presName="nodeRect" presStyleLbl="alignNode1" presStyleIdx="2" presStyleCnt="4">
        <dgm:presLayoutVars>
          <dgm:bulletEnabled val="1"/>
        </dgm:presLayoutVars>
      </dgm:prSet>
      <dgm:spPr/>
    </dgm:pt>
    <dgm:pt modelId="{54C36BE1-9680-4177-AE89-B2561C5207CF}" type="pres">
      <dgm:prSet presAssocID="{A6B664F7-EACE-4692-BC22-2DA12E4FB002}" presName="sibTrans" presStyleCnt="0"/>
      <dgm:spPr/>
    </dgm:pt>
    <dgm:pt modelId="{A8D5F08C-47DA-47E7-BC60-C6AF1E1A5144}" type="pres">
      <dgm:prSet presAssocID="{651289E6-861B-4B1E-9436-DE4B2E4FFAEB}" presName="compositeNode" presStyleCnt="0">
        <dgm:presLayoutVars>
          <dgm:bulletEnabled val="1"/>
        </dgm:presLayoutVars>
      </dgm:prSet>
      <dgm:spPr/>
    </dgm:pt>
    <dgm:pt modelId="{E79D1218-7EE6-4388-8101-E0C49C05137D}" type="pres">
      <dgm:prSet presAssocID="{651289E6-861B-4B1E-9436-DE4B2E4FFAEB}" presName="bgRect" presStyleLbl="alignNode1" presStyleIdx="3" presStyleCnt="4" custScaleY="142079"/>
      <dgm:spPr/>
    </dgm:pt>
    <dgm:pt modelId="{A7F4E158-8ED9-4E8C-A577-391F5E67A3D0}" type="pres">
      <dgm:prSet presAssocID="{CBA775CB-0512-40FD-884A-FEA738BD3B9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95CEA7F-8823-4CF2-9F1D-C27119E192C4}" type="pres">
      <dgm:prSet presAssocID="{651289E6-861B-4B1E-9436-DE4B2E4FFAEB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D6AB509-8F05-4A27-8325-1B978EAFBEA4}" type="presOf" srcId="{4FDF12EE-1651-45AE-833E-D65EF1C3D106}" destId="{B077226B-AA7D-4749-A5A5-1825DDA9AD1C}" srcOrd="0" destOrd="0" presId="urn:microsoft.com/office/officeart/2016/7/layout/LinearBlockProcessNumbered"/>
    <dgm:cxn modelId="{8FDA252D-64EC-440C-9335-7A5746A4864E}" type="presOf" srcId="{3DEDEC4E-008D-4BF6-839B-D88FB75663FF}" destId="{01394855-93E9-4E83-A8C1-FC83FB66EBBC}" srcOrd="0" destOrd="0" presId="urn:microsoft.com/office/officeart/2016/7/layout/LinearBlockProcessNumbered"/>
    <dgm:cxn modelId="{32B1686B-D93E-48D5-8AA7-2571386AE99C}" type="presOf" srcId="{26037D1D-860A-4CEE-A35C-4B318D66645F}" destId="{DF3DA051-3EFC-4CFF-90E5-5D0AB1F009A4}" srcOrd="0" destOrd="0" presId="urn:microsoft.com/office/officeart/2016/7/layout/LinearBlockProcessNumbered"/>
    <dgm:cxn modelId="{8A36DB4E-92F4-42A1-BAEA-CE819713289D}" type="presOf" srcId="{CBA775CB-0512-40FD-884A-FEA738BD3B9E}" destId="{A7F4E158-8ED9-4E8C-A577-391F5E67A3D0}" srcOrd="0" destOrd="0" presId="urn:microsoft.com/office/officeart/2016/7/layout/LinearBlockProcessNumbered"/>
    <dgm:cxn modelId="{30FA4C4F-33FD-4F23-B6C4-6204D3DC1846}" srcId="{3DEDEC4E-008D-4BF6-839B-D88FB75663FF}" destId="{4FDF12EE-1651-45AE-833E-D65EF1C3D106}" srcOrd="1" destOrd="0" parTransId="{A505FC6A-F5E5-40FF-AF6A-DED148F138D2}" sibTransId="{32FC3DA8-4C54-446F-9DB0-F7FE68EE6B1F}"/>
    <dgm:cxn modelId="{06947970-0A32-415D-AE39-1891E7EDA129}" type="presOf" srcId="{A6B664F7-EACE-4692-BC22-2DA12E4FB002}" destId="{46B625F1-6775-400D-80D5-252680DD01A9}" srcOrd="0" destOrd="0" presId="urn:microsoft.com/office/officeart/2016/7/layout/LinearBlockProcessNumbered"/>
    <dgm:cxn modelId="{0C8D3657-A7F8-4649-B423-66C8FC27D5FA}" srcId="{3DEDEC4E-008D-4BF6-839B-D88FB75663FF}" destId="{651289E6-861B-4B1E-9436-DE4B2E4FFAEB}" srcOrd="3" destOrd="0" parTransId="{AA3A8A98-5C47-4278-A4D6-596D8128AE46}" sibTransId="{CBA775CB-0512-40FD-884A-FEA738BD3B9E}"/>
    <dgm:cxn modelId="{02D79C57-53BE-4ED6-BF4B-2B2F49D4E76B}" type="presOf" srcId="{4FDF12EE-1651-45AE-833E-D65EF1C3D106}" destId="{B5E7FBAF-67D6-45E7-A874-2F3C843FADAF}" srcOrd="1" destOrd="0" presId="urn:microsoft.com/office/officeart/2016/7/layout/LinearBlockProcessNumbered"/>
    <dgm:cxn modelId="{3B7B707A-7417-44AA-98A5-8FD8BD9EF428}" type="presOf" srcId="{E78C0C1E-7D96-4739-880F-7F44197714AF}" destId="{9A7F815A-E0BE-436E-A22D-BE4FEBDB937F}" srcOrd="1" destOrd="0" presId="urn:microsoft.com/office/officeart/2016/7/layout/LinearBlockProcessNumbered"/>
    <dgm:cxn modelId="{AEBBCD7A-38CF-4E87-A2CF-B50C65FECA47}" srcId="{3DEDEC4E-008D-4BF6-839B-D88FB75663FF}" destId="{26037D1D-860A-4CEE-A35C-4B318D66645F}" srcOrd="0" destOrd="0" parTransId="{2F80E1E1-C484-48EB-BA4F-74992449139C}" sibTransId="{F3D1C3B6-E27F-4EB1-B748-6229BC847073}"/>
    <dgm:cxn modelId="{297E9785-D219-47DD-B524-972D9CA7DE25}" type="presOf" srcId="{26037D1D-860A-4CEE-A35C-4B318D66645F}" destId="{B773D05D-0FB4-4E82-9FBC-AB0012B87469}" srcOrd="1" destOrd="0" presId="urn:microsoft.com/office/officeart/2016/7/layout/LinearBlockProcessNumbered"/>
    <dgm:cxn modelId="{08434698-FC50-4ED7-B1C8-1EAEC85F84A5}" type="presOf" srcId="{651289E6-861B-4B1E-9436-DE4B2E4FFAEB}" destId="{E79D1218-7EE6-4388-8101-E0C49C05137D}" srcOrd="0" destOrd="0" presId="urn:microsoft.com/office/officeart/2016/7/layout/LinearBlockProcessNumbered"/>
    <dgm:cxn modelId="{2640CAC7-98EB-4679-AD29-04FB4E263A91}" type="presOf" srcId="{32FC3DA8-4C54-446F-9DB0-F7FE68EE6B1F}" destId="{CF4FDFB8-FFA6-4551-ADBC-43E7BDDCB3A5}" srcOrd="0" destOrd="0" presId="urn:microsoft.com/office/officeart/2016/7/layout/LinearBlockProcessNumbered"/>
    <dgm:cxn modelId="{3AB5B6D1-43ED-4EF0-9055-F6EFA53619C7}" srcId="{3DEDEC4E-008D-4BF6-839B-D88FB75663FF}" destId="{E78C0C1E-7D96-4739-880F-7F44197714AF}" srcOrd="2" destOrd="0" parTransId="{1663C1A7-2FDA-484A-979C-25B6E2FB04C4}" sibTransId="{A6B664F7-EACE-4692-BC22-2DA12E4FB002}"/>
    <dgm:cxn modelId="{2AA1E0D1-69D9-4101-A218-6499E5E4525D}" type="presOf" srcId="{E78C0C1E-7D96-4739-880F-7F44197714AF}" destId="{D3273A9F-2F6D-4CDF-ADBD-0249DC1E224E}" srcOrd="0" destOrd="0" presId="urn:microsoft.com/office/officeart/2016/7/layout/LinearBlockProcessNumbered"/>
    <dgm:cxn modelId="{67FCB7D4-AA5D-4D6A-A1EE-8819245A6EF5}" type="presOf" srcId="{651289E6-861B-4B1E-9436-DE4B2E4FFAEB}" destId="{D95CEA7F-8823-4CF2-9F1D-C27119E192C4}" srcOrd="1" destOrd="0" presId="urn:microsoft.com/office/officeart/2016/7/layout/LinearBlockProcessNumbered"/>
    <dgm:cxn modelId="{141AB5D8-BE14-434B-B991-782CA19BF9FB}" type="presOf" srcId="{F3D1C3B6-E27F-4EB1-B748-6229BC847073}" destId="{19EDC8DA-82DE-484C-B031-E986B766EDDB}" srcOrd="0" destOrd="0" presId="urn:microsoft.com/office/officeart/2016/7/layout/LinearBlockProcessNumbered"/>
    <dgm:cxn modelId="{D33548C7-BBBB-4693-B6B3-581B1C1F2B7C}" type="presParOf" srcId="{01394855-93E9-4E83-A8C1-FC83FB66EBBC}" destId="{5E049123-AD43-451C-91B8-735E8ACD0CE9}" srcOrd="0" destOrd="0" presId="urn:microsoft.com/office/officeart/2016/7/layout/LinearBlockProcessNumbered"/>
    <dgm:cxn modelId="{B66051C9-9DEF-4323-9747-99F9C175E2DB}" type="presParOf" srcId="{5E049123-AD43-451C-91B8-735E8ACD0CE9}" destId="{DF3DA051-3EFC-4CFF-90E5-5D0AB1F009A4}" srcOrd="0" destOrd="0" presId="urn:microsoft.com/office/officeart/2016/7/layout/LinearBlockProcessNumbered"/>
    <dgm:cxn modelId="{1CEB5557-988A-4D16-8C14-8850E4052769}" type="presParOf" srcId="{5E049123-AD43-451C-91B8-735E8ACD0CE9}" destId="{19EDC8DA-82DE-484C-B031-E986B766EDDB}" srcOrd="1" destOrd="0" presId="urn:microsoft.com/office/officeart/2016/7/layout/LinearBlockProcessNumbered"/>
    <dgm:cxn modelId="{A9A255C3-8AF7-4CD9-9C35-4CD0EEA05F8F}" type="presParOf" srcId="{5E049123-AD43-451C-91B8-735E8ACD0CE9}" destId="{B773D05D-0FB4-4E82-9FBC-AB0012B87469}" srcOrd="2" destOrd="0" presId="urn:microsoft.com/office/officeart/2016/7/layout/LinearBlockProcessNumbered"/>
    <dgm:cxn modelId="{895C7D9F-96B9-4DBF-8FF4-9082868E1597}" type="presParOf" srcId="{01394855-93E9-4E83-A8C1-FC83FB66EBBC}" destId="{AE87A27B-CF77-4DB8-9DA7-EF4C56E63C27}" srcOrd="1" destOrd="0" presId="urn:microsoft.com/office/officeart/2016/7/layout/LinearBlockProcessNumbered"/>
    <dgm:cxn modelId="{615D333C-35DF-4439-89C0-B98B4CEB161C}" type="presParOf" srcId="{01394855-93E9-4E83-A8C1-FC83FB66EBBC}" destId="{A5865899-18CE-44C5-83E2-0CB10FC62E69}" srcOrd="2" destOrd="0" presId="urn:microsoft.com/office/officeart/2016/7/layout/LinearBlockProcessNumbered"/>
    <dgm:cxn modelId="{8D93636F-E6A6-4BB7-BBA3-8D5255988B72}" type="presParOf" srcId="{A5865899-18CE-44C5-83E2-0CB10FC62E69}" destId="{B077226B-AA7D-4749-A5A5-1825DDA9AD1C}" srcOrd="0" destOrd="0" presId="urn:microsoft.com/office/officeart/2016/7/layout/LinearBlockProcessNumbered"/>
    <dgm:cxn modelId="{92FD1923-05D7-4E24-BE6D-29818B71141E}" type="presParOf" srcId="{A5865899-18CE-44C5-83E2-0CB10FC62E69}" destId="{CF4FDFB8-FFA6-4551-ADBC-43E7BDDCB3A5}" srcOrd="1" destOrd="0" presId="urn:microsoft.com/office/officeart/2016/7/layout/LinearBlockProcessNumbered"/>
    <dgm:cxn modelId="{B556038B-F029-41EA-AB93-4C5FEFDF58E5}" type="presParOf" srcId="{A5865899-18CE-44C5-83E2-0CB10FC62E69}" destId="{B5E7FBAF-67D6-45E7-A874-2F3C843FADAF}" srcOrd="2" destOrd="0" presId="urn:microsoft.com/office/officeart/2016/7/layout/LinearBlockProcessNumbered"/>
    <dgm:cxn modelId="{758179CE-7F42-4E1A-BAF1-3CD19233FEC5}" type="presParOf" srcId="{01394855-93E9-4E83-A8C1-FC83FB66EBBC}" destId="{16E47A6B-8D97-42A9-9B5F-96CFE3CDBEEB}" srcOrd="3" destOrd="0" presId="urn:microsoft.com/office/officeart/2016/7/layout/LinearBlockProcessNumbered"/>
    <dgm:cxn modelId="{C24DDE48-703E-433B-AAC5-A1868F86D730}" type="presParOf" srcId="{01394855-93E9-4E83-A8C1-FC83FB66EBBC}" destId="{0D8FAB15-6DAB-438D-81EF-CDB7B9781CD4}" srcOrd="4" destOrd="0" presId="urn:microsoft.com/office/officeart/2016/7/layout/LinearBlockProcessNumbered"/>
    <dgm:cxn modelId="{BB8B6B25-3BD3-4068-9C09-DCEB96BF0A9B}" type="presParOf" srcId="{0D8FAB15-6DAB-438D-81EF-CDB7B9781CD4}" destId="{D3273A9F-2F6D-4CDF-ADBD-0249DC1E224E}" srcOrd="0" destOrd="0" presId="urn:microsoft.com/office/officeart/2016/7/layout/LinearBlockProcessNumbered"/>
    <dgm:cxn modelId="{4A0AE98E-CAE1-427F-BA37-AE76D578813C}" type="presParOf" srcId="{0D8FAB15-6DAB-438D-81EF-CDB7B9781CD4}" destId="{46B625F1-6775-400D-80D5-252680DD01A9}" srcOrd="1" destOrd="0" presId="urn:microsoft.com/office/officeart/2016/7/layout/LinearBlockProcessNumbered"/>
    <dgm:cxn modelId="{3E0C78D4-06B8-4492-A0C8-FB803D54B4D8}" type="presParOf" srcId="{0D8FAB15-6DAB-438D-81EF-CDB7B9781CD4}" destId="{9A7F815A-E0BE-436E-A22D-BE4FEBDB937F}" srcOrd="2" destOrd="0" presId="urn:microsoft.com/office/officeart/2016/7/layout/LinearBlockProcessNumbered"/>
    <dgm:cxn modelId="{1767FC3B-BBC4-4D8E-968C-817A8D63CF05}" type="presParOf" srcId="{01394855-93E9-4E83-A8C1-FC83FB66EBBC}" destId="{54C36BE1-9680-4177-AE89-B2561C5207CF}" srcOrd="5" destOrd="0" presId="urn:microsoft.com/office/officeart/2016/7/layout/LinearBlockProcessNumbered"/>
    <dgm:cxn modelId="{DC726BFC-CD5C-4B28-8135-EA8CFB66B1AC}" type="presParOf" srcId="{01394855-93E9-4E83-A8C1-FC83FB66EBBC}" destId="{A8D5F08C-47DA-47E7-BC60-C6AF1E1A5144}" srcOrd="6" destOrd="0" presId="urn:microsoft.com/office/officeart/2016/7/layout/LinearBlockProcessNumbered"/>
    <dgm:cxn modelId="{6FB44E9D-A3F2-4491-B3F0-50900E56B82D}" type="presParOf" srcId="{A8D5F08C-47DA-47E7-BC60-C6AF1E1A5144}" destId="{E79D1218-7EE6-4388-8101-E0C49C05137D}" srcOrd="0" destOrd="0" presId="urn:microsoft.com/office/officeart/2016/7/layout/LinearBlockProcessNumbered"/>
    <dgm:cxn modelId="{EA0DBACD-047B-4FC8-A8CD-ABA16FD89517}" type="presParOf" srcId="{A8D5F08C-47DA-47E7-BC60-C6AF1E1A5144}" destId="{A7F4E158-8ED9-4E8C-A577-391F5E67A3D0}" srcOrd="1" destOrd="0" presId="urn:microsoft.com/office/officeart/2016/7/layout/LinearBlockProcessNumbered"/>
    <dgm:cxn modelId="{1E718FB6-FC25-42E8-80EC-55213D5844FD}" type="presParOf" srcId="{A8D5F08C-47DA-47E7-BC60-C6AF1E1A5144}" destId="{D95CEA7F-8823-4CF2-9F1D-C27119E192C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D42E68-359D-4AC6-BBA2-2B214C64BCDC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9ADE01-254C-4BDA-8220-70114123C6C5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The most effective method of achieving enrollments</a:t>
          </a:r>
        </a:p>
      </dgm:t>
    </dgm:pt>
    <dgm:pt modelId="{68882128-C5A6-44A4-87A7-9668AE2194BD}" type="parTrans" cxnId="{92055441-F7BF-4A27-8531-C863EEC717B2}">
      <dgm:prSet/>
      <dgm:spPr/>
      <dgm:t>
        <a:bodyPr/>
        <a:lstStyle/>
        <a:p>
          <a:endParaRPr lang="en-US"/>
        </a:p>
      </dgm:t>
    </dgm:pt>
    <dgm:pt modelId="{1DCEE3A1-AC73-4031-97B6-61EF601D615F}" type="sibTrans" cxnId="{92055441-F7BF-4A27-8531-C863EEC717B2}">
      <dgm:prSet/>
      <dgm:spPr/>
      <dgm:t>
        <a:bodyPr/>
        <a:lstStyle/>
        <a:p>
          <a:endParaRPr lang="en-US"/>
        </a:p>
      </dgm:t>
    </dgm:pt>
    <dgm:pt modelId="{AEC9D600-6D4D-4EB8-AEE1-DAEC97AB7746}">
      <dgm:prSet phldr="0"/>
      <dgm:spPr/>
      <dgm:t>
        <a:bodyPr/>
        <a:lstStyle/>
        <a:p>
          <a:pPr rtl="0"/>
          <a:r>
            <a:rPr lang="en-US">
              <a:solidFill>
                <a:srgbClr val="444444"/>
              </a:solidFill>
              <a:latin typeface="Times New Roman"/>
              <a:cs typeface="Calibri"/>
            </a:rPr>
            <a:t>Over 50% of enrollments generated through </a:t>
          </a:r>
          <a:r>
            <a:rPr lang="en-US" b="1" i="1">
              <a:solidFill>
                <a:srgbClr val="444444"/>
              </a:solidFill>
              <a:latin typeface="Times New Roman"/>
              <a:cs typeface="Calibri"/>
            </a:rPr>
            <a:t>Web </a:t>
          </a:r>
          <a:r>
            <a:rPr lang="en-US">
              <a:solidFill>
                <a:srgbClr val="444444"/>
              </a:solidFill>
              <a:latin typeface="Times New Roman"/>
              <a:cs typeface="Calibri"/>
            </a:rPr>
            <a:t>(search engine)</a:t>
          </a:r>
        </a:p>
      </dgm:t>
    </dgm:pt>
    <dgm:pt modelId="{CA96ADC9-DB4F-42C9-B21D-F6E2D3F11E0C}" type="parTrans" cxnId="{4682585B-EB7A-40ED-B423-75A813ACD37A}">
      <dgm:prSet/>
      <dgm:spPr/>
    </dgm:pt>
    <dgm:pt modelId="{28A9E81B-4D4E-40A2-875E-5DCC8DED3E84}" type="sibTrans" cxnId="{4682585B-EB7A-40ED-B423-75A813ACD37A}">
      <dgm:prSet/>
      <dgm:spPr/>
    </dgm:pt>
    <dgm:pt modelId="{EB3C7E0F-CAA5-4CF6-8626-836FB35AA4BB}" type="pres">
      <dgm:prSet presAssocID="{49D42E68-359D-4AC6-BBA2-2B214C64BC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439C49-A6D0-4B78-AD02-1DE4BE57866C}" type="pres">
      <dgm:prSet presAssocID="{AEC9D600-6D4D-4EB8-AEE1-DAEC97AB7746}" presName="hierRoot1" presStyleCnt="0"/>
      <dgm:spPr/>
    </dgm:pt>
    <dgm:pt modelId="{29C62B1E-227F-486F-A89C-646D71085C7C}" type="pres">
      <dgm:prSet presAssocID="{AEC9D600-6D4D-4EB8-AEE1-DAEC97AB7746}" presName="composite" presStyleCnt="0"/>
      <dgm:spPr/>
    </dgm:pt>
    <dgm:pt modelId="{61A2EE49-09E1-4B8D-B133-60BF945EC8EF}" type="pres">
      <dgm:prSet presAssocID="{AEC9D600-6D4D-4EB8-AEE1-DAEC97AB7746}" presName="background" presStyleLbl="node0" presStyleIdx="0" presStyleCnt="2"/>
      <dgm:spPr/>
    </dgm:pt>
    <dgm:pt modelId="{5BE71422-948B-488E-B53E-0B129E251BF6}" type="pres">
      <dgm:prSet presAssocID="{AEC9D600-6D4D-4EB8-AEE1-DAEC97AB7746}" presName="text" presStyleLbl="fgAcc0" presStyleIdx="0" presStyleCnt="2">
        <dgm:presLayoutVars>
          <dgm:chPref val="3"/>
        </dgm:presLayoutVars>
      </dgm:prSet>
      <dgm:spPr/>
    </dgm:pt>
    <dgm:pt modelId="{B740E914-DF7B-460D-9F0D-A8BD21185FFC}" type="pres">
      <dgm:prSet presAssocID="{AEC9D600-6D4D-4EB8-AEE1-DAEC97AB7746}" presName="hierChild2" presStyleCnt="0"/>
      <dgm:spPr/>
    </dgm:pt>
    <dgm:pt modelId="{4591CE42-9B1F-4D04-90E2-2DFB88161AF5}" type="pres">
      <dgm:prSet presAssocID="{609ADE01-254C-4BDA-8220-70114123C6C5}" presName="hierRoot1" presStyleCnt="0"/>
      <dgm:spPr/>
    </dgm:pt>
    <dgm:pt modelId="{5C4C4C2F-3743-4CB2-8C9E-8191C7504EF4}" type="pres">
      <dgm:prSet presAssocID="{609ADE01-254C-4BDA-8220-70114123C6C5}" presName="composite" presStyleCnt="0"/>
      <dgm:spPr/>
    </dgm:pt>
    <dgm:pt modelId="{0462FF20-E4D0-4628-96AD-2B0894B1E1BB}" type="pres">
      <dgm:prSet presAssocID="{609ADE01-254C-4BDA-8220-70114123C6C5}" presName="background" presStyleLbl="node0" presStyleIdx="1" presStyleCnt="2"/>
      <dgm:spPr/>
    </dgm:pt>
    <dgm:pt modelId="{1159B8B4-5961-4E14-B2B4-BE43DEF32271}" type="pres">
      <dgm:prSet presAssocID="{609ADE01-254C-4BDA-8220-70114123C6C5}" presName="text" presStyleLbl="fgAcc0" presStyleIdx="1" presStyleCnt="2">
        <dgm:presLayoutVars>
          <dgm:chPref val="3"/>
        </dgm:presLayoutVars>
      </dgm:prSet>
      <dgm:spPr/>
    </dgm:pt>
    <dgm:pt modelId="{B5150DC0-79A1-4C74-8085-FE26BE0EAEB8}" type="pres">
      <dgm:prSet presAssocID="{609ADE01-254C-4BDA-8220-70114123C6C5}" presName="hierChild2" presStyleCnt="0"/>
      <dgm:spPr/>
    </dgm:pt>
  </dgm:ptLst>
  <dgm:cxnLst>
    <dgm:cxn modelId="{8BB1680D-5A87-4E17-96AC-2BA7B2B2ECA3}" type="presOf" srcId="{AEC9D600-6D4D-4EB8-AEE1-DAEC97AB7746}" destId="{5BE71422-948B-488E-B53E-0B129E251BF6}" srcOrd="0" destOrd="0" presId="urn:microsoft.com/office/officeart/2005/8/layout/hierarchy1"/>
    <dgm:cxn modelId="{4682585B-EB7A-40ED-B423-75A813ACD37A}" srcId="{49D42E68-359D-4AC6-BBA2-2B214C64BCDC}" destId="{AEC9D600-6D4D-4EB8-AEE1-DAEC97AB7746}" srcOrd="0" destOrd="0" parTransId="{CA96ADC9-DB4F-42C9-B21D-F6E2D3F11E0C}" sibTransId="{28A9E81B-4D4E-40A2-875E-5DCC8DED3E84}"/>
    <dgm:cxn modelId="{92055441-F7BF-4A27-8531-C863EEC717B2}" srcId="{49D42E68-359D-4AC6-BBA2-2B214C64BCDC}" destId="{609ADE01-254C-4BDA-8220-70114123C6C5}" srcOrd="1" destOrd="0" parTransId="{68882128-C5A6-44A4-87A7-9668AE2194BD}" sibTransId="{1DCEE3A1-AC73-4031-97B6-61EF601D615F}"/>
    <dgm:cxn modelId="{B4154E9B-4FB0-4EB4-AE3E-5E09454331F8}" type="presOf" srcId="{609ADE01-254C-4BDA-8220-70114123C6C5}" destId="{1159B8B4-5961-4E14-B2B4-BE43DEF32271}" srcOrd="0" destOrd="0" presId="urn:microsoft.com/office/officeart/2005/8/layout/hierarchy1"/>
    <dgm:cxn modelId="{4339E6F6-67F6-459B-B593-770B9FAA728E}" type="presOf" srcId="{49D42E68-359D-4AC6-BBA2-2B214C64BCDC}" destId="{EB3C7E0F-CAA5-4CF6-8626-836FB35AA4BB}" srcOrd="0" destOrd="0" presId="urn:microsoft.com/office/officeart/2005/8/layout/hierarchy1"/>
    <dgm:cxn modelId="{F6915BC6-7D72-4727-9FE7-21DED224A760}" type="presParOf" srcId="{EB3C7E0F-CAA5-4CF6-8626-836FB35AA4BB}" destId="{99439C49-A6D0-4B78-AD02-1DE4BE57866C}" srcOrd="0" destOrd="0" presId="urn:microsoft.com/office/officeart/2005/8/layout/hierarchy1"/>
    <dgm:cxn modelId="{C25103AD-9253-4E77-BD36-FF80F8610A8A}" type="presParOf" srcId="{99439C49-A6D0-4B78-AD02-1DE4BE57866C}" destId="{29C62B1E-227F-486F-A89C-646D71085C7C}" srcOrd="0" destOrd="0" presId="urn:microsoft.com/office/officeart/2005/8/layout/hierarchy1"/>
    <dgm:cxn modelId="{8E6A6605-7D6C-4EA8-9803-772B3A8EC419}" type="presParOf" srcId="{29C62B1E-227F-486F-A89C-646D71085C7C}" destId="{61A2EE49-09E1-4B8D-B133-60BF945EC8EF}" srcOrd="0" destOrd="0" presId="urn:microsoft.com/office/officeart/2005/8/layout/hierarchy1"/>
    <dgm:cxn modelId="{C3D97305-C397-4218-BA38-0E3A54692582}" type="presParOf" srcId="{29C62B1E-227F-486F-A89C-646D71085C7C}" destId="{5BE71422-948B-488E-B53E-0B129E251BF6}" srcOrd="1" destOrd="0" presId="urn:microsoft.com/office/officeart/2005/8/layout/hierarchy1"/>
    <dgm:cxn modelId="{438F6DE5-4F4B-47D8-A571-2DF4BAE4B6F9}" type="presParOf" srcId="{99439C49-A6D0-4B78-AD02-1DE4BE57866C}" destId="{B740E914-DF7B-460D-9F0D-A8BD21185FFC}" srcOrd="1" destOrd="0" presId="urn:microsoft.com/office/officeart/2005/8/layout/hierarchy1"/>
    <dgm:cxn modelId="{47FA0318-1585-42E9-8F47-4DF0C913100B}" type="presParOf" srcId="{EB3C7E0F-CAA5-4CF6-8626-836FB35AA4BB}" destId="{4591CE42-9B1F-4D04-90E2-2DFB88161AF5}" srcOrd="1" destOrd="0" presId="urn:microsoft.com/office/officeart/2005/8/layout/hierarchy1"/>
    <dgm:cxn modelId="{779CB860-BD8F-4B31-81A6-730AD9683A7F}" type="presParOf" srcId="{4591CE42-9B1F-4D04-90E2-2DFB88161AF5}" destId="{5C4C4C2F-3743-4CB2-8C9E-8191C7504EF4}" srcOrd="0" destOrd="0" presId="urn:microsoft.com/office/officeart/2005/8/layout/hierarchy1"/>
    <dgm:cxn modelId="{CCA38D81-5B33-4648-B724-76A44371F920}" type="presParOf" srcId="{5C4C4C2F-3743-4CB2-8C9E-8191C7504EF4}" destId="{0462FF20-E4D0-4628-96AD-2B0894B1E1BB}" srcOrd="0" destOrd="0" presId="urn:microsoft.com/office/officeart/2005/8/layout/hierarchy1"/>
    <dgm:cxn modelId="{25F57692-0AD8-4582-A1A0-9B70969DCD09}" type="presParOf" srcId="{5C4C4C2F-3743-4CB2-8C9E-8191C7504EF4}" destId="{1159B8B4-5961-4E14-B2B4-BE43DEF32271}" srcOrd="1" destOrd="0" presId="urn:microsoft.com/office/officeart/2005/8/layout/hierarchy1"/>
    <dgm:cxn modelId="{BC60709E-787C-4823-AD35-47FF2084D160}" type="presParOf" srcId="{4591CE42-9B1F-4D04-90E2-2DFB88161AF5}" destId="{B5150DC0-79A1-4C74-8085-FE26BE0EAE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A20B4C-7A00-4A62-AD57-302BF017D5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ED7C7-7CF6-4FDA-8AE2-7E2D8D9D9E3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b="1">
              <a:latin typeface="Times New Roman"/>
              <a:cs typeface="Times New Roman"/>
            </a:rPr>
            <a:t>Website </a:t>
          </a:r>
          <a:r>
            <a:rPr lang="en-US" sz="1800" b="0">
              <a:latin typeface="Times New Roman"/>
              <a:cs typeface="Times New Roman"/>
            </a:rPr>
            <a:t>generated the </a:t>
          </a:r>
          <a:r>
            <a:rPr lang="en-US" sz="1800" b="1">
              <a:latin typeface="Times New Roman"/>
              <a:cs typeface="Times New Roman"/>
            </a:rPr>
            <a:t>most </a:t>
          </a:r>
          <a:r>
            <a:rPr lang="en-US" sz="1800" b="0">
              <a:latin typeface="Times New Roman"/>
              <a:cs typeface="Times New Roman"/>
            </a:rPr>
            <a:t>advertising spend </a:t>
          </a:r>
          <a:r>
            <a:rPr lang="en-US" sz="1800">
              <a:latin typeface="Times New Roman"/>
              <a:cs typeface="Times New Roman"/>
            </a:rPr>
            <a:t>of </a:t>
          </a:r>
          <a:r>
            <a:rPr lang="en-US" sz="1800" b="1" i="1">
              <a:latin typeface="Times New Roman"/>
              <a:cs typeface="Times New Roman"/>
            </a:rPr>
            <a:t>$19,432</a:t>
          </a:r>
        </a:p>
      </dgm:t>
    </dgm:pt>
    <dgm:pt modelId="{4038E228-47E4-4851-8154-2378F6ACA304}" type="parTrans" cxnId="{04A3D438-481C-4759-9357-3967DE3A2058}">
      <dgm:prSet/>
      <dgm:spPr/>
      <dgm:t>
        <a:bodyPr/>
        <a:lstStyle/>
        <a:p>
          <a:endParaRPr lang="en-US"/>
        </a:p>
      </dgm:t>
    </dgm:pt>
    <dgm:pt modelId="{663D6916-3AF8-4612-A17D-01A4EFE64FA7}" type="sibTrans" cxnId="{04A3D438-481C-4759-9357-3967DE3A2058}">
      <dgm:prSet/>
      <dgm:spPr/>
      <dgm:t>
        <a:bodyPr/>
        <a:lstStyle/>
        <a:p>
          <a:endParaRPr lang="en-US"/>
        </a:p>
      </dgm:t>
    </dgm:pt>
    <dgm:pt modelId="{A1CE054B-F3C5-4502-BDE7-D4506BC630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/>
              <a:cs typeface="Times New Roman"/>
            </a:rPr>
            <a:t>The vast difference in the count of spend suggests that AU may be focusing its advertising efforts on a relatively small number of channels and that there may be opportunities to diversify its advertising strategy to reach new prospects</a:t>
          </a:r>
          <a:endParaRPr lang="en-US"/>
        </a:p>
      </dgm:t>
    </dgm:pt>
    <dgm:pt modelId="{00A5E85C-EDDD-4116-BF81-785FAC9A830A}" type="parTrans" cxnId="{EFDE96D8-5545-4691-91CE-D4E7DE17F9C5}">
      <dgm:prSet/>
      <dgm:spPr/>
    </dgm:pt>
    <dgm:pt modelId="{B81953AA-15B7-428D-BBBA-EFE54F36F3E6}" type="sibTrans" cxnId="{EFDE96D8-5545-4691-91CE-D4E7DE17F9C5}">
      <dgm:prSet/>
      <dgm:spPr/>
    </dgm:pt>
    <dgm:pt modelId="{BA0186DC-FF2D-44BD-80FF-A3754A25337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600">
              <a:latin typeface="Times New Roman"/>
              <a:cs typeface="Times New Roman"/>
            </a:rPr>
            <a:t>The</a:t>
          </a:r>
          <a:r>
            <a:rPr lang="en-US" sz="1600" b="0">
              <a:latin typeface="Times New Roman"/>
              <a:cs typeface="Times New Roman"/>
            </a:rPr>
            <a:t> </a:t>
          </a:r>
          <a:r>
            <a:rPr lang="en-US" sz="1600" b="1">
              <a:latin typeface="Times New Roman"/>
              <a:cs typeface="Times New Roman"/>
            </a:rPr>
            <a:t>"Direct Mail" and "Email" </a:t>
          </a:r>
          <a:r>
            <a:rPr lang="en-US" sz="1600" b="0">
              <a:latin typeface="Times New Roman"/>
              <a:cs typeface="Times New Roman"/>
            </a:rPr>
            <a:t>sources had relatively </a:t>
          </a:r>
          <a:r>
            <a:rPr lang="en-US" sz="1600" b="1" i="1">
              <a:latin typeface="Times New Roman"/>
              <a:cs typeface="Times New Roman"/>
            </a:rPr>
            <a:t>low levels</a:t>
          </a:r>
          <a:r>
            <a:rPr lang="en-US" sz="1600" b="1">
              <a:latin typeface="Times New Roman"/>
              <a:cs typeface="Times New Roman"/>
            </a:rPr>
            <a:t> </a:t>
          </a:r>
          <a:r>
            <a:rPr lang="en-US" sz="1600" b="0">
              <a:latin typeface="Times New Roman"/>
              <a:cs typeface="Times New Roman"/>
            </a:rPr>
            <a:t>of advertising spend</a:t>
          </a:r>
          <a:r>
            <a:rPr lang="en-US" sz="1600">
              <a:latin typeface="Times New Roman"/>
              <a:cs typeface="Times New Roman"/>
            </a:rPr>
            <a:t> compared to the other sources</a:t>
          </a:r>
          <a:endParaRPr lang="en-US"/>
        </a:p>
      </dgm:t>
    </dgm:pt>
    <dgm:pt modelId="{91312569-5C90-4269-9E1A-EE597ABC697B}" type="parTrans" cxnId="{E8EE82EC-32E4-4619-8349-B6B1A9A01D6A}">
      <dgm:prSet/>
      <dgm:spPr/>
    </dgm:pt>
    <dgm:pt modelId="{3E277A26-78DA-4268-A56E-B24409ADEAFA}" type="sibTrans" cxnId="{E8EE82EC-32E4-4619-8349-B6B1A9A01D6A}">
      <dgm:prSet/>
      <dgm:spPr/>
    </dgm:pt>
    <dgm:pt modelId="{73604FC9-5F01-42B7-AFAB-29F76679AABF}" type="pres">
      <dgm:prSet presAssocID="{3FA20B4C-7A00-4A62-AD57-302BF017D5D8}" presName="root" presStyleCnt="0">
        <dgm:presLayoutVars>
          <dgm:dir/>
          <dgm:resizeHandles val="exact"/>
        </dgm:presLayoutVars>
      </dgm:prSet>
      <dgm:spPr/>
    </dgm:pt>
    <dgm:pt modelId="{2E0FAE35-B136-4E47-ABC5-C35CB439FA53}" type="pres">
      <dgm:prSet presAssocID="{DBDED7C7-7CF6-4FDA-8AE2-7E2D8D9D9E3B}" presName="compNode" presStyleCnt="0"/>
      <dgm:spPr/>
    </dgm:pt>
    <dgm:pt modelId="{6720428A-B9BF-4DBA-BBE6-90B9029DCD4A}" type="pres">
      <dgm:prSet presAssocID="{DBDED7C7-7CF6-4FDA-8AE2-7E2D8D9D9E3B}" presName="bgRect" presStyleLbl="bgShp" presStyleIdx="0" presStyleCnt="3"/>
      <dgm:spPr/>
    </dgm:pt>
    <dgm:pt modelId="{BF6634C5-EFAB-4CD2-8C02-9D439699D95D}" type="pres">
      <dgm:prSet presAssocID="{DBDED7C7-7CF6-4FDA-8AE2-7E2D8D9D9E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B674B34-CD77-4CA8-A11D-0A1524A50ADA}" type="pres">
      <dgm:prSet presAssocID="{DBDED7C7-7CF6-4FDA-8AE2-7E2D8D9D9E3B}" presName="spaceRect" presStyleCnt="0"/>
      <dgm:spPr/>
    </dgm:pt>
    <dgm:pt modelId="{A145A9E2-F4A6-4F40-A884-699F6BCEA334}" type="pres">
      <dgm:prSet presAssocID="{DBDED7C7-7CF6-4FDA-8AE2-7E2D8D9D9E3B}" presName="parTx" presStyleLbl="revTx" presStyleIdx="0" presStyleCnt="3">
        <dgm:presLayoutVars>
          <dgm:chMax val="0"/>
          <dgm:chPref val="0"/>
        </dgm:presLayoutVars>
      </dgm:prSet>
      <dgm:spPr/>
    </dgm:pt>
    <dgm:pt modelId="{8EA6B926-18CE-4C76-869D-EA5CD46A569F}" type="pres">
      <dgm:prSet presAssocID="{663D6916-3AF8-4612-A17D-01A4EFE64FA7}" presName="sibTrans" presStyleCnt="0"/>
      <dgm:spPr/>
    </dgm:pt>
    <dgm:pt modelId="{B10EE258-CA72-47E4-BD01-DB0B18A62296}" type="pres">
      <dgm:prSet presAssocID="{BA0186DC-FF2D-44BD-80FF-A3754A25337E}" presName="compNode" presStyleCnt="0"/>
      <dgm:spPr/>
    </dgm:pt>
    <dgm:pt modelId="{AF71ECCD-DC8F-4CF4-B095-E496EDD3F584}" type="pres">
      <dgm:prSet presAssocID="{BA0186DC-FF2D-44BD-80FF-A3754A25337E}" presName="bgRect" presStyleLbl="bgShp" presStyleIdx="1" presStyleCnt="3"/>
      <dgm:spPr/>
    </dgm:pt>
    <dgm:pt modelId="{2A53E991-52BF-4710-99F1-F045D59D9333}" type="pres">
      <dgm:prSet presAssocID="{BA0186DC-FF2D-44BD-80FF-A3754A25337E}" presName="iconRect" presStyleLbl="node1" presStyleIdx="1" presStyleCnt="3"/>
      <dgm:spPr/>
    </dgm:pt>
    <dgm:pt modelId="{7F5A7B82-D3E7-4A41-890A-0E031AC772C2}" type="pres">
      <dgm:prSet presAssocID="{BA0186DC-FF2D-44BD-80FF-A3754A25337E}" presName="spaceRect" presStyleCnt="0"/>
      <dgm:spPr/>
    </dgm:pt>
    <dgm:pt modelId="{D3FF66A4-355C-4C23-97CF-4CCD6488D672}" type="pres">
      <dgm:prSet presAssocID="{BA0186DC-FF2D-44BD-80FF-A3754A25337E}" presName="parTx" presStyleLbl="revTx" presStyleIdx="1" presStyleCnt="3">
        <dgm:presLayoutVars>
          <dgm:chMax val="0"/>
          <dgm:chPref val="0"/>
        </dgm:presLayoutVars>
      </dgm:prSet>
      <dgm:spPr/>
    </dgm:pt>
    <dgm:pt modelId="{A1D1CA4D-F8FA-40E3-8FD6-F594D3488567}" type="pres">
      <dgm:prSet presAssocID="{3E277A26-78DA-4268-A56E-B24409ADEAFA}" presName="sibTrans" presStyleCnt="0"/>
      <dgm:spPr/>
    </dgm:pt>
    <dgm:pt modelId="{42F602B6-252E-4B8C-8EEF-59A4F35FB3E2}" type="pres">
      <dgm:prSet presAssocID="{A1CE054B-F3C5-4502-BDE7-D4506BC63041}" presName="compNode" presStyleCnt="0"/>
      <dgm:spPr/>
    </dgm:pt>
    <dgm:pt modelId="{49A72C17-84D0-4D44-AE80-740B80BE2D21}" type="pres">
      <dgm:prSet presAssocID="{A1CE054B-F3C5-4502-BDE7-D4506BC63041}" presName="bgRect" presStyleLbl="bgShp" presStyleIdx="2" presStyleCnt="3"/>
      <dgm:spPr/>
    </dgm:pt>
    <dgm:pt modelId="{C4EDC563-4214-4699-9FC1-07B876A76B12}" type="pres">
      <dgm:prSet presAssocID="{A1CE054B-F3C5-4502-BDE7-D4506BC63041}" presName="iconRect" presStyleLbl="node1" presStyleIdx="2" presStyleCnt="3"/>
      <dgm:spPr/>
    </dgm:pt>
    <dgm:pt modelId="{148BB743-175C-4F6A-B345-21BC5ADE7361}" type="pres">
      <dgm:prSet presAssocID="{A1CE054B-F3C5-4502-BDE7-D4506BC63041}" presName="spaceRect" presStyleCnt="0"/>
      <dgm:spPr/>
    </dgm:pt>
    <dgm:pt modelId="{04E39C2C-5BC6-4670-96EF-CEA1337B6219}" type="pres">
      <dgm:prSet presAssocID="{A1CE054B-F3C5-4502-BDE7-D4506BC630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062305-8A3C-42A3-9839-7BDD046AA1F0}" type="presOf" srcId="{A1CE054B-F3C5-4502-BDE7-D4506BC63041}" destId="{04E39C2C-5BC6-4670-96EF-CEA1337B6219}" srcOrd="0" destOrd="0" presId="urn:microsoft.com/office/officeart/2018/2/layout/IconVerticalSolidList"/>
    <dgm:cxn modelId="{04A3D438-481C-4759-9357-3967DE3A2058}" srcId="{3FA20B4C-7A00-4A62-AD57-302BF017D5D8}" destId="{DBDED7C7-7CF6-4FDA-8AE2-7E2D8D9D9E3B}" srcOrd="0" destOrd="0" parTransId="{4038E228-47E4-4851-8154-2378F6ACA304}" sibTransId="{663D6916-3AF8-4612-A17D-01A4EFE64FA7}"/>
    <dgm:cxn modelId="{1055257E-D0A7-4622-B3A6-FC44C4D2B48D}" type="presOf" srcId="{3FA20B4C-7A00-4A62-AD57-302BF017D5D8}" destId="{73604FC9-5F01-42B7-AFAB-29F76679AABF}" srcOrd="0" destOrd="0" presId="urn:microsoft.com/office/officeart/2018/2/layout/IconVerticalSolidList"/>
    <dgm:cxn modelId="{582EBB86-A01C-4D34-B4A8-112B697E7FB9}" type="presOf" srcId="{DBDED7C7-7CF6-4FDA-8AE2-7E2D8D9D9E3B}" destId="{A145A9E2-F4A6-4F40-A884-699F6BCEA334}" srcOrd="0" destOrd="0" presId="urn:microsoft.com/office/officeart/2018/2/layout/IconVerticalSolidList"/>
    <dgm:cxn modelId="{EFDE96D8-5545-4691-91CE-D4E7DE17F9C5}" srcId="{3FA20B4C-7A00-4A62-AD57-302BF017D5D8}" destId="{A1CE054B-F3C5-4502-BDE7-D4506BC63041}" srcOrd="2" destOrd="0" parTransId="{00A5E85C-EDDD-4116-BF81-785FAC9A830A}" sibTransId="{B81953AA-15B7-428D-BBBA-EFE54F36F3E6}"/>
    <dgm:cxn modelId="{1AC8C9EB-81E1-4395-A4AB-676A4558D70C}" type="presOf" srcId="{BA0186DC-FF2D-44BD-80FF-A3754A25337E}" destId="{D3FF66A4-355C-4C23-97CF-4CCD6488D672}" srcOrd="0" destOrd="0" presId="urn:microsoft.com/office/officeart/2018/2/layout/IconVerticalSolidList"/>
    <dgm:cxn modelId="{E8EE82EC-32E4-4619-8349-B6B1A9A01D6A}" srcId="{3FA20B4C-7A00-4A62-AD57-302BF017D5D8}" destId="{BA0186DC-FF2D-44BD-80FF-A3754A25337E}" srcOrd="1" destOrd="0" parTransId="{91312569-5C90-4269-9E1A-EE597ABC697B}" sibTransId="{3E277A26-78DA-4268-A56E-B24409ADEAFA}"/>
    <dgm:cxn modelId="{A73E1EA6-2F27-45C2-BEA9-0BDABA866327}" type="presParOf" srcId="{73604FC9-5F01-42B7-AFAB-29F76679AABF}" destId="{2E0FAE35-B136-4E47-ABC5-C35CB439FA53}" srcOrd="0" destOrd="0" presId="urn:microsoft.com/office/officeart/2018/2/layout/IconVerticalSolidList"/>
    <dgm:cxn modelId="{3642DC0E-C4A3-4E06-B14B-FA88A32A9E88}" type="presParOf" srcId="{2E0FAE35-B136-4E47-ABC5-C35CB439FA53}" destId="{6720428A-B9BF-4DBA-BBE6-90B9029DCD4A}" srcOrd="0" destOrd="0" presId="urn:microsoft.com/office/officeart/2018/2/layout/IconVerticalSolidList"/>
    <dgm:cxn modelId="{C2767DCA-5281-4F17-8771-EF35DC28208C}" type="presParOf" srcId="{2E0FAE35-B136-4E47-ABC5-C35CB439FA53}" destId="{BF6634C5-EFAB-4CD2-8C02-9D439699D95D}" srcOrd="1" destOrd="0" presId="urn:microsoft.com/office/officeart/2018/2/layout/IconVerticalSolidList"/>
    <dgm:cxn modelId="{C2AB24AE-BF32-4FCF-B203-0322FE196919}" type="presParOf" srcId="{2E0FAE35-B136-4E47-ABC5-C35CB439FA53}" destId="{2B674B34-CD77-4CA8-A11D-0A1524A50ADA}" srcOrd="2" destOrd="0" presId="urn:microsoft.com/office/officeart/2018/2/layout/IconVerticalSolidList"/>
    <dgm:cxn modelId="{B2D2CCC9-829E-41B3-94BE-CF7628903B91}" type="presParOf" srcId="{2E0FAE35-B136-4E47-ABC5-C35CB439FA53}" destId="{A145A9E2-F4A6-4F40-A884-699F6BCEA334}" srcOrd="3" destOrd="0" presId="urn:microsoft.com/office/officeart/2018/2/layout/IconVerticalSolidList"/>
    <dgm:cxn modelId="{97E46121-71BE-4A49-8729-25A1D79DD36E}" type="presParOf" srcId="{73604FC9-5F01-42B7-AFAB-29F76679AABF}" destId="{8EA6B926-18CE-4C76-869D-EA5CD46A569F}" srcOrd="1" destOrd="0" presId="urn:microsoft.com/office/officeart/2018/2/layout/IconVerticalSolidList"/>
    <dgm:cxn modelId="{1CE85592-4389-4182-814C-2C8C90E2ADDB}" type="presParOf" srcId="{73604FC9-5F01-42B7-AFAB-29F76679AABF}" destId="{B10EE258-CA72-47E4-BD01-DB0B18A62296}" srcOrd="2" destOrd="0" presId="urn:microsoft.com/office/officeart/2018/2/layout/IconVerticalSolidList"/>
    <dgm:cxn modelId="{C8624256-2B5F-49E6-A231-ABA9F36857C0}" type="presParOf" srcId="{B10EE258-CA72-47E4-BD01-DB0B18A62296}" destId="{AF71ECCD-DC8F-4CF4-B095-E496EDD3F584}" srcOrd="0" destOrd="0" presId="urn:microsoft.com/office/officeart/2018/2/layout/IconVerticalSolidList"/>
    <dgm:cxn modelId="{3A3C67CF-F905-4A08-AEB0-1478E6EF7071}" type="presParOf" srcId="{B10EE258-CA72-47E4-BD01-DB0B18A62296}" destId="{2A53E991-52BF-4710-99F1-F045D59D9333}" srcOrd="1" destOrd="0" presId="urn:microsoft.com/office/officeart/2018/2/layout/IconVerticalSolidList"/>
    <dgm:cxn modelId="{49A61388-76C7-4D14-91D9-9B507E1A8F4D}" type="presParOf" srcId="{B10EE258-CA72-47E4-BD01-DB0B18A62296}" destId="{7F5A7B82-D3E7-4A41-890A-0E031AC772C2}" srcOrd="2" destOrd="0" presId="urn:microsoft.com/office/officeart/2018/2/layout/IconVerticalSolidList"/>
    <dgm:cxn modelId="{B3E1BE49-00AC-4ECD-BA63-3F81003FA7B6}" type="presParOf" srcId="{B10EE258-CA72-47E4-BD01-DB0B18A62296}" destId="{D3FF66A4-355C-4C23-97CF-4CCD6488D672}" srcOrd="3" destOrd="0" presId="urn:microsoft.com/office/officeart/2018/2/layout/IconVerticalSolidList"/>
    <dgm:cxn modelId="{B1E7334E-C6CD-40BB-8E10-436E31D63BD3}" type="presParOf" srcId="{73604FC9-5F01-42B7-AFAB-29F76679AABF}" destId="{A1D1CA4D-F8FA-40E3-8FD6-F594D3488567}" srcOrd="3" destOrd="0" presId="urn:microsoft.com/office/officeart/2018/2/layout/IconVerticalSolidList"/>
    <dgm:cxn modelId="{F8DA7DC0-0098-4F0C-A4FD-B0D86699E791}" type="presParOf" srcId="{73604FC9-5F01-42B7-AFAB-29F76679AABF}" destId="{42F602B6-252E-4B8C-8EEF-59A4F35FB3E2}" srcOrd="4" destOrd="0" presId="urn:microsoft.com/office/officeart/2018/2/layout/IconVerticalSolidList"/>
    <dgm:cxn modelId="{EBE79214-A283-4A6D-BA51-73FC44357F66}" type="presParOf" srcId="{42F602B6-252E-4B8C-8EEF-59A4F35FB3E2}" destId="{49A72C17-84D0-4D44-AE80-740B80BE2D21}" srcOrd="0" destOrd="0" presId="urn:microsoft.com/office/officeart/2018/2/layout/IconVerticalSolidList"/>
    <dgm:cxn modelId="{6FF9C333-C75B-4367-963F-B12959A59DA0}" type="presParOf" srcId="{42F602B6-252E-4B8C-8EEF-59A4F35FB3E2}" destId="{C4EDC563-4214-4699-9FC1-07B876A76B12}" srcOrd="1" destOrd="0" presId="urn:microsoft.com/office/officeart/2018/2/layout/IconVerticalSolidList"/>
    <dgm:cxn modelId="{EA4EFB3F-93FA-4767-B2C8-2130F8A3BA7B}" type="presParOf" srcId="{42F602B6-252E-4B8C-8EEF-59A4F35FB3E2}" destId="{148BB743-175C-4F6A-B345-21BC5ADE7361}" srcOrd="2" destOrd="0" presId="urn:microsoft.com/office/officeart/2018/2/layout/IconVerticalSolidList"/>
    <dgm:cxn modelId="{76E3A347-8170-464A-A4EE-BD40D3F1D930}" type="presParOf" srcId="{42F602B6-252E-4B8C-8EEF-59A4F35FB3E2}" destId="{04E39C2C-5BC6-4670-96EF-CEA1337B62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6D9D60-C968-4B58-BBD6-ACD5362734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3D20A8-DC1E-4F21-A921-A3A6E34BC6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Times New Roman"/>
            </a:rPr>
            <a:t>Improve website and online reputation</a:t>
          </a:r>
        </a:p>
      </dgm:t>
    </dgm:pt>
    <dgm:pt modelId="{12092EA4-CB9A-4018-987F-6E100917448E}" type="parTrans" cxnId="{47A6606A-440E-4BD3-87E6-EBDF42DD9E1A}">
      <dgm:prSet/>
      <dgm:spPr/>
      <dgm:t>
        <a:bodyPr/>
        <a:lstStyle/>
        <a:p>
          <a:endParaRPr lang="en-US"/>
        </a:p>
      </dgm:t>
    </dgm:pt>
    <dgm:pt modelId="{F5A02738-0CEB-41BA-8BCB-ACDFD3299629}" type="sibTrans" cxnId="{47A6606A-440E-4BD3-87E6-EBDF42DD9E1A}">
      <dgm:prSet/>
      <dgm:spPr/>
      <dgm:t>
        <a:bodyPr/>
        <a:lstStyle/>
        <a:p>
          <a:endParaRPr lang="en-US"/>
        </a:p>
      </dgm:t>
    </dgm:pt>
    <dgm:pt modelId="{86E3C7F2-C10E-4BB3-98D3-C4CAEA59829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Times New Roman"/>
            </a:rPr>
            <a:t>Retain bachelor graduates for master’s programs</a:t>
          </a:r>
        </a:p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Times New Roman"/>
            </a:rPr>
            <a:t>(4 + 1 approach)</a:t>
          </a:r>
        </a:p>
      </dgm:t>
    </dgm:pt>
    <dgm:pt modelId="{B9ADC9E7-F16C-481E-9960-B884B9C2465F}" type="parTrans" cxnId="{291FCF71-AB19-4410-90E2-B4DFC0892E57}">
      <dgm:prSet/>
      <dgm:spPr/>
      <dgm:t>
        <a:bodyPr/>
        <a:lstStyle/>
        <a:p>
          <a:endParaRPr lang="en-US"/>
        </a:p>
      </dgm:t>
    </dgm:pt>
    <dgm:pt modelId="{A27322F3-EB0B-4CDB-9DCF-A01526AB4E11}" type="sibTrans" cxnId="{291FCF71-AB19-4410-90E2-B4DFC0892E57}">
      <dgm:prSet/>
      <dgm:spPr/>
      <dgm:t>
        <a:bodyPr/>
        <a:lstStyle/>
        <a:p>
          <a:endParaRPr lang="en-US"/>
        </a:p>
      </dgm:t>
    </dgm:pt>
    <dgm:pt modelId="{7EEE94A8-90EA-4532-B6C5-2E3461EE99F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Times New Roman"/>
            </a:rPr>
            <a:t>Invest more in states with high enrollment rates </a:t>
          </a:r>
        </a:p>
      </dgm:t>
    </dgm:pt>
    <dgm:pt modelId="{BE0D451B-08B1-494B-94EB-BAEE8CD81CCF}" type="parTrans" cxnId="{A1CAAB47-FD5C-404D-AACE-70A215036DAB}">
      <dgm:prSet/>
      <dgm:spPr/>
      <dgm:t>
        <a:bodyPr/>
        <a:lstStyle/>
        <a:p>
          <a:endParaRPr lang="en-US"/>
        </a:p>
      </dgm:t>
    </dgm:pt>
    <dgm:pt modelId="{4A4545EB-A2C2-433C-AB2C-45C1AACFA36B}" type="sibTrans" cxnId="{A1CAAB47-FD5C-404D-AACE-70A215036DAB}">
      <dgm:prSet/>
      <dgm:spPr/>
      <dgm:t>
        <a:bodyPr/>
        <a:lstStyle/>
        <a:p>
          <a:endParaRPr lang="en-US"/>
        </a:p>
      </dgm:t>
    </dgm:pt>
    <dgm:pt modelId="{7EF0373C-3066-4177-B85D-0E906766374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Calibri"/>
            </a:rPr>
            <a:t>Evaluate and optimize marketing and enrollment costs</a:t>
          </a:r>
          <a:endParaRPr lang="en-US" b="1" cap="none">
            <a:latin typeface="Times New Roman"/>
            <a:cs typeface="Times New Roman"/>
          </a:endParaRPr>
        </a:p>
      </dgm:t>
    </dgm:pt>
    <dgm:pt modelId="{E631DC20-0414-4DDD-9706-216E7BFDDB52}" type="parTrans" cxnId="{2ED6DE07-B14F-496D-8753-C1650E4C4163}">
      <dgm:prSet/>
      <dgm:spPr/>
      <dgm:t>
        <a:bodyPr/>
        <a:lstStyle/>
        <a:p>
          <a:endParaRPr lang="en-US"/>
        </a:p>
      </dgm:t>
    </dgm:pt>
    <dgm:pt modelId="{88FC6EDF-9FDA-4F96-A983-A58B9165FC0F}" type="sibTrans" cxnId="{2ED6DE07-B14F-496D-8753-C1650E4C4163}">
      <dgm:prSet/>
      <dgm:spPr/>
      <dgm:t>
        <a:bodyPr/>
        <a:lstStyle/>
        <a:p>
          <a:endParaRPr lang="en-US"/>
        </a:p>
      </dgm:t>
    </dgm:pt>
    <dgm:pt modelId="{F30862CA-73FF-4AE0-9736-342F35AE042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 cap="none">
              <a:latin typeface="Times New Roman"/>
              <a:cs typeface="Calibri"/>
            </a:rPr>
            <a:t>Attract more international students</a:t>
          </a:r>
          <a:endParaRPr lang="en-US" b="1" cap="none">
            <a:latin typeface="Times New Roman"/>
            <a:cs typeface="Times New Roman"/>
          </a:endParaRPr>
        </a:p>
      </dgm:t>
    </dgm:pt>
    <dgm:pt modelId="{927D5E22-9159-4F25-8583-4C87B6382D0E}" type="parTrans" cxnId="{4E8D1330-B3E2-4EC6-AC02-A8E73A17EE3D}">
      <dgm:prSet/>
      <dgm:spPr/>
      <dgm:t>
        <a:bodyPr/>
        <a:lstStyle/>
        <a:p>
          <a:endParaRPr lang="en-US"/>
        </a:p>
      </dgm:t>
    </dgm:pt>
    <dgm:pt modelId="{23FFB1DE-36AC-420A-A3A0-B8CAE312FF71}" type="sibTrans" cxnId="{4E8D1330-B3E2-4EC6-AC02-A8E73A17EE3D}">
      <dgm:prSet/>
      <dgm:spPr/>
      <dgm:t>
        <a:bodyPr/>
        <a:lstStyle/>
        <a:p>
          <a:endParaRPr lang="en-US"/>
        </a:p>
      </dgm:t>
    </dgm:pt>
    <dgm:pt modelId="{5CC1B06B-75C9-44AE-BBD3-ACC6BEE1A9A9}" type="pres">
      <dgm:prSet presAssocID="{976D9D60-C968-4B58-BBD6-ACD536273442}" presName="root" presStyleCnt="0">
        <dgm:presLayoutVars>
          <dgm:dir/>
          <dgm:resizeHandles val="exact"/>
        </dgm:presLayoutVars>
      </dgm:prSet>
      <dgm:spPr/>
    </dgm:pt>
    <dgm:pt modelId="{3DD62D21-E72D-49CD-9D3A-EB73811A0CBD}" type="pres">
      <dgm:prSet presAssocID="{7EF0373C-3066-4177-B85D-0E9067663741}" presName="compNode" presStyleCnt="0"/>
      <dgm:spPr/>
    </dgm:pt>
    <dgm:pt modelId="{F6169330-57A7-4BFC-A5CA-4987414D78BC}" type="pres">
      <dgm:prSet presAssocID="{7EF0373C-3066-4177-B85D-0E9067663741}" presName="bgRect" presStyleLbl="bgShp" presStyleIdx="0" presStyleCnt="5"/>
      <dgm:spPr/>
    </dgm:pt>
    <dgm:pt modelId="{F9B6ADFF-E0DD-47B2-929B-0647ABBCD3C3}" type="pres">
      <dgm:prSet presAssocID="{7EF0373C-3066-4177-B85D-0E90676637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FFA2286-4878-4769-AFCE-816E887CC8A9}" type="pres">
      <dgm:prSet presAssocID="{7EF0373C-3066-4177-B85D-0E9067663741}" presName="spaceRect" presStyleCnt="0"/>
      <dgm:spPr/>
    </dgm:pt>
    <dgm:pt modelId="{78B1AABF-CAFE-4797-96C0-88E83D82B1CE}" type="pres">
      <dgm:prSet presAssocID="{7EF0373C-3066-4177-B85D-0E9067663741}" presName="parTx" presStyleLbl="revTx" presStyleIdx="0" presStyleCnt="5">
        <dgm:presLayoutVars>
          <dgm:chMax val="0"/>
          <dgm:chPref val="0"/>
        </dgm:presLayoutVars>
      </dgm:prSet>
      <dgm:spPr/>
    </dgm:pt>
    <dgm:pt modelId="{A6AAC46C-D79C-40C3-BC18-51441A4BEDE3}" type="pres">
      <dgm:prSet presAssocID="{88FC6EDF-9FDA-4F96-A983-A58B9165FC0F}" presName="sibTrans" presStyleCnt="0"/>
      <dgm:spPr/>
    </dgm:pt>
    <dgm:pt modelId="{9030CC16-64F4-4604-A8F6-8CBEFB59CEC0}" type="pres">
      <dgm:prSet presAssocID="{FA3D20A8-DC1E-4F21-A921-A3A6E34BC6EE}" presName="compNode" presStyleCnt="0"/>
      <dgm:spPr/>
    </dgm:pt>
    <dgm:pt modelId="{8D34D79F-7810-4107-9CF8-03DE57972E09}" type="pres">
      <dgm:prSet presAssocID="{FA3D20A8-DC1E-4F21-A921-A3A6E34BC6EE}" presName="bgRect" presStyleLbl="bgShp" presStyleIdx="1" presStyleCnt="5"/>
      <dgm:spPr/>
    </dgm:pt>
    <dgm:pt modelId="{BFC9DF55-63FF-412F-8892-0AB500675BA4}" type="pres">
      <dgm:prSet presAssocID="{FA3D20A8-DC1E-4F21-A921-A3A6E34BC6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6CB0A6F5-8DB7-454B-B9DE-8845FDF6B683}" type="pres">
      <dgm:prSet presAssocID="{FA3D20A8-DC1E-4F21-A921-A3A6E34BC6EE}" presName="spaceRect" presStyleCnt="0"/>
      <dgm:spPr/>
    </dgm:pt>
    <dgm:pt modelId="{1482F7D3-DA3E-4230-9894-8052E1BC677F}" type="pres">
      <dgm:prSet presAssocID="{FA3D20A8-DC1E-4F21-A921-A3A6E34BC6EE}" presName="parTx" presStyleLbl="revTx" presStyleIdx="1" presStyleCnt="5">
        <dgm:presLayoutVars>
          <dgm:chMax val="0"/>
          <dgm:chPref val="0"/>
        </dgm:presLayoutVars>
      </dgm:prSet>
      <dgm:spPr/>
    </dgm:pt>
    <dgm:pt modelId="{5EFFFFB7-84E4-41C7-A485-BFB0FED5A99F}" type="pres">
      <dgm:prSet presAssocID="{F5A02738-0CEB-41BA-8BCB-ACDFD3299629}" presName="sibTrans" presStyleCnt="0"/>
      <dgm:spPr/>
    </dgm:pt>
    <dgm:pt modelId="{74BD619B-3806-4F31-ACE9-4DF096D6E48A}" type="pres">
      <dgm:prSet presAssocID="{F30862CA-73FF-4AE0-9736-342F35AE0422}" presName="compNode" presStyleCnt="0"/>
      <dgm:spPr/>
    </dgm:pt>
    <dgm:pt modelId="{D229A658-F2F2-4A77-BDDC-2766B55F3E7C}" type="pres">
      <dgm:prSet presAssocID="{F30862CA-73FF-4AE0-9736-342F35AE0422}" presName="bgRect" presStyleLbl="bgShp" presStyleIdx="2" presStyleCnt="5"/>
      <dgm:spPr/>
    </dgm:pt>
    <dgm:pt modelId="{6E323093-7BCB-4A80-8C95-270BE2E4C223}" type="pres">
      <dgm:prSet presAssocID="{F30862CA-73FF-4AE0-9736-342F35AE04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40454AA-94C5-4673-8E46-4A5FBD3B6A26}" type="pres">
      <dgm:prSet presAssocID="{F30862CA-73FF-4AE0-9736-342F35AE0422}" presName="spaceRect" presStyleCnt="0"/>
      <dgm:spPr/>
    </dgm:pt>
    <dgm:pt modelId="{195EFE29-3F94-4FF2-9541-C4E8280D6251}" type="pres">
      <dgm:prSet presAssocID="{F30862CA-73FF-4AE0-9736-342F35AE0422}" presName="parTx" presStyleLbl="revTx" presStyleIdx="2" presStyleCnt="5">
        <dgm:presLayoutVars>
          <dgm:chMax val="0"/>
          <dgm:chPref val="0"/>
        </dgm:presLayoutVars>
      </dgm:prSet>
      <dgm:spPr/>
    </dgm:pt>
    <dgm:pt modelId="{15C215C3-75AA-4A20-BAD7-BB8919B6B7E1}" type="pres">
      <dgm:prSet presAssocID="{23FFB1DE-36AC-420A-A3A0-B8CAE312FF71}" presName="sibTrans" presStyleCnt="0"/>
      <dgm:spPr/>
    </dgm:pt>
    <dgm:pt modelId="{C08805DB-1AB9-48D9-9FAC-540C24F8D031}" type="pres">
      <dgm:prSet presAssocID="{86E3C7F2-C10E-4BB3-98D3-C4CAEA59829F}" presName="compNode" presStyleCnt="0"/>
      <dgm:spPr/>
    </dgm:pt>
    <dgm:pt modelId="{B9FAF2F6-9449-49D2-BCC0-A95AB91E51DF}" type="pres">
      <dgm:prSet presAssocID="{86E3C7F2-C10E-4BB3-98D3-C4CAEA59829F}" presName="bgRect" presStyleLbl="bgShp" presStyleIdx="3" presStyleCnt="5"/>
      <dgm:spPr/>
    </dgm:pt>
    <dgm:pt modelId="{EC265EAD-93AF-44AA-949D-7205FA60CD36}" type="pres">
      <dgm:prSet presAssocID="{86E3C7F2-C10E-4BB3-98D3-C4CAEA5982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025AD4D-FC00-407D-A9A1-FB4454EDE67A}" type="pres">
      <dgm:prSet presAssocID="{86E3C7F2-C10E-4BB3-98D3-C4CAEA59829F}" presName="spaceRect" presStyleCnt="0"/>
      <dgm:spPr/>
    </dgm:pt>
    <dgm:pt modelId="{4ADC5C1A-A783-4B1E-BF25-629279E8195E}" type="pres">
      <dgm:prSet presAssocID="{86E3C7F2-C10E-4BB3-98D3-C4CAEA59829F}" presName="parTx" presStyleLbl="revTx" presStyleIdx="3" presStyleCnt="5">
        <dgm:presLayoutVars>
          <dgm:chMax val="0"/>
          <dgm:chPref val="0"/>
        </dgm:presLayoutVars>
      </dgm:prSet>
      <dgm:spPr/>
    </dgm:pt>
    <dgm:pt modelId="{08F88D2F-03BB-41D9-B375-13B3E46FF42E}" type="pres">
      <dgm:prSet presAssocID="{A27322F3-EB0B-4CDB-9DCF-A01526AB4E11}" presName="sibTrans" presStyleCnt="0"/>
      <dgm:spPr/>
    </dgm:pt>
    <dgm:pt modelId="{DD69756A-51A9-4313-9202-CA58B24D2112}" type="pres">
      <dgm:prSet presAssocID="{7EEE94A8-90EA-4532-B6C5-2E3461EE99F1}" presName="compNode" presStyleCnt="0"/>
      <dgm:spPr/>
    </dgm:pt>
    <dgm:pt modelId="{3E2D8D36-79D2-4B75-BC37-57FBED747AD9}" type="pres">
      <dgm:prSet presAssocID="{7EEE94A8-90EA-4532-B6C5-2E3461EE99F1}" presName="bgRect" presStyleLbl="bgShp" presStyleIdx="4" presStyleCnt="5"/>
      <dgm:spPr/>
    </dgm:pt>
    <dgm:pt modelId="{DC8A5CA4-F3A5-4A9B-BD09-E956F67D57F1}" type="pres">
      <dgm:prSet presAssocID="{7EEE94A8-90EA-4532-B6C5-2E3461EE99F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917C12A0-8F8C-4F6C-87C2-B867AE3F2AED}" type="pres">
      <dgm:prSet presAssocID="{7EEE94A8-90EA-4532-B6C5-2E3461EE99F1}" presName="spaceRect" presStyleCnt="0"/>
      <dgm:spPr/>
    </dgm:pt>
    <dgm:pt modelId="{A1CB9F34-DA68-41E5-B552-5D36F2F569C9}" type="pres">
      <dgm:prSet presAssocID="{7EEE94A8-90EA-4532-B6C5-2E3461EE99F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ED6DE07-B14F-496D-8753-C1650E4C4163}" srcId="{976D9D60-C968-4B58-BBD6-ACD536273442}" destId="{7EF0373C-3066-4177-B85D-0E9067663741}" srcOrd="0" destOrd="0" parTransId="{E631DC20-0414-4DDD-9706-216E7BFDDB52}" sibTransId="{88FC6EDF-9FDA-4F96-A983-A58B9165FC0F}"/>
    <dgm:cxn modelId="{4E8D1330-B3E2-4EC6-AC02-A8E73A17EE3D}" srcId="{976D9D60-C968-4B58-BBD6-ACD536273442}" destId="{F30862CA-73FF-4AE0-9736-342F35AE0422}" srcOrd="2" destOrd="0" parTransId="{927D5E22-9159-4F25-8583-4C87B6382D0E}" sibTransId="{23FFB1DE-36AC-420A-A3A0-B8CAE312FF71}"/>
    <dgm:cxn modelId="{A1CAAB47-FD5C-404D-AACE-70A215036DAB}" srcId="{976D9D60-C968-4B58-BBD6-ACD536273442}" destId="{7EEE94A8-90EA-4532-B6C5-2E3461EE99F1}" srcOrd="4" destOrd="0" parTransId="{BE0D451B-08B1-494B-94EB-BAEE8CD81CCF}" sibTransId="{4A4545EB-A2C2-433C-AB2C-45C1AACFA36B}"/>
    <dgm:cxn modelId="{47A6606A-440E-4BD3-87E6-EBDF42DD9E1A}" srcId="{976D9D60-C968-4B58-BBD6-ACD536273442}" destId="{FA3D20A8-DC1E-4F21-A921-A3A6E34BC6EE}" srcOrd="1" destOrd="0" parTransId="{12092EA4-CB9A-4018-987F-6E100917448E}" sibTransId="{F5A02738-0CEB-41BA-8BCB-ACDFD3299629}"/>
    <dgm:cxn modelId="{BE6D7170-EF97-481F-9302-3812D2CCF941}" type="presOf" srcId="{F30862CA-73FF-4AE0-9736-342F35AE0422}" destId="{195EFE29-3F94-4FF2-9541-C4E8280D6251}" srcOrd="0" destOrd="0" presId="urn:microsoft.com/office/officeart/2018/2/layout/IconVerticalSolidList"/>
    <dgm:cxn modelId="{291FCF71-AB19-4410-90E2-B4DFC0892E57}" srcId="{976D9D60-C968-4B58-BBD6-ACD536273442}" destId="{86E3C7F2-C10E-4BB3-98D3-C4CAEA59829F}" srcOrd="3" destOrd="0" parTransId="{B9ADC9E7-F16C-481E-9960-B884B9C2465F}" sibTransId="{A27322F3-EB0B-4CDB-9DCF-A01526AB4E11}"/>
    <dgm:cxn modelId="{DB6FBD78-DB5D-4E8A-A3A3-EE523AEA85E5}" type="presOf" srcId="{86E3C7F2-C10E-4BB3-98D3-C4CAEA59829F}" destId="{4ADC5C1A-A783-4B1E-BF25-629279E8195E}" srcOrd="0" destOrd="0" presId="urn:microsoft.com/office/officeart/2018/2/layout/IconVerticalSolidList"/>
    <dgm:cxn modelId="{F3B39F82-066E-45B8-9A43-ACD1D9764CD5}" type="presOf" srcId="{976D9D60-C968-4B58-BBD6-ACD536273442}" destId="{5CC1B06B-75C9-44AE-BBD3-ACC6BEE1A9A9}" srcOrd="0" destOrd="0" presId="urn:microsoft.com/office/officeart/2018/2/layout/IconVerticalSolidList"/>
    <dgm:cxn modelId="{46776DAD-F3CE-4F10-9D12-846854BCCA0C}" type="presOf" srcId="{FA3D20A8-DC1E-4F21-A921-A3A6E34BC6EE}" destId="{1482F7D3-DA3E-4230-9894-8052E1BC677F}" srcOrd="0" destOrd="0" presId="urn:microsoft.com/office/officeart/2018/2/layout/IconVerticalSolidList"/>
    <dgm:cxn modelId="{268283AF-F9A9-481E-81D6-B37934238991}" type="presOf" srcId="{7EEE94A8-90EA-4532-B6C5-2E3461EE99F1}" destId="{A1CB9F34-DA68-41E5-B552-5D36F2F569C9}" srcOrd="0" destOrd="0" presId="urn:microsoft.com/office/officeart/2018/2/layout/IconVerticalSolidList"/>
    <dgm:cxn modelId="{D4D953FA-4B5E-4075-9FFC-CCB7A4CBC3F2}" type="presOf" srcId="{7EF0373C-3066-4177-B85D-0E9067663741}" destId="{78B1AABF-CAFE-4797-96C0-88E83D82B1CE}" srcOrd="0" destOrd="0" presId="urn:microsoft.com/office/officeart/2018/2/layout/IconVerticalSolidList"/>
    <dgm:cxn modelId="{8140969A-CF59-4775-B243-4ED44B4F8CDB}" type="presParOf" srcId="{5CC1B06B-75C9-44AE-BBD3-ACC6BEE1A9A9}" destId="{3DD62D21-E72D-49CD-9D3A-EB73811A0CBD}" srcOrd="0" destOrd="0" presId="urn:microsoft.com/office/officeart/2018/2/layout/IconVerticalSolidList"/>
    <dgm:cxn modelId="{6093DC87-0D7C-4B68-B0BF-4D2699270D1B}" type="presParOf" srcId="{3DD62D21-E72D-49CD-9D3A-EB73811A0CBD}" destId="{F6169330-57A7-4BFC-A5CA-4987414D78BC}" srcOrd="0" destOrd="0" presId="urn:microsoft.com/office/officeart/2018/2/layout/IconVerticalSolidList"/>
    <dgm:cxn modelId="{D0E63556-76F4-4ADC-B3F2-2767D2FF28E6}" type="presParOf" srcId="{3DD62D21-E72D-49CD-9D3A-EB73811A0CBD}" destId="{F9B6ADFF-E0DD-47B2-929B-0647ABBCD3C3}" srcOrd="1" destOrd="0" presId="urn:microsoft.com/office/officeart/2018/2/layout/IconVerticalSolidList"/>
    <dgm:cxn modelId="{25E4AC25-E8AD-48CE-A726-D007A61039CD}" type="presParOf" srcId="{3DD62D21-E72D-49CD-9D3A-EB73811A0CBD}" destId="{7FFA2286-4878-4769-AFCE-816E887CC8A9}" srcOrd="2" destOrd="0" presId="urn:microsoft.com/office/officeart/2018/2/layout/IconVerticalSolidList"/>
    <dgm:cxn modelId="{FE6008EF-7FF9-44BA-8944-256D4332E500}" type="presParOf" srcId="{3DD62D21-E72D-49CD-9D3A-EB73811A0CBD}" destId="{78B1AABF-CAFE-4797-96C0-88E83D82B1CE}" srcOrd="3" destOrd="0" presId="urn:microsoft.com/office/officeart/2018/2/layout/IconVerticalSolidList"/>
    <dgm:cxn modelId="{F987F322-BB10-43B6-BEE8-262070988CC6}" type="presParOf" srcId="{5CC1B06B-75C9-44AE-BBD3-ACC6BEE1A9A9}" destId="{A6AAC46C-D79C-40C3-BC18-51441A4BEDE3}" srcOrd="1" destOrd="0" presId="urn:microsoft.com/office/officeart/2018/2/layout/IconVerticalSolidList"/>
    <dgm:cxn modelId="{8C509D27-F43A-4B45-8462-59E90182E466}" type="presParOf" srcId="{5CC1B06B-75C9-44AE-BBD3-ACC6BEE1A9A9}" destId="{9030CC16-64F4-4604-A8F6-8CBEFB59CEC0}" srcOrd="2" destOrd="0" presId="urn:microsoft.com/office/officeart/2018/2/layout/IconVerticalSolidList"/>
    <dgm:cxn modelId="{F8108FE4-13E0-4D62-AEE0-A1F365FA4279}" type="presParOf" srcId="{9030CC16-64F4-4604-A8F6-8CBEFB59CEC0}" destId="{8D34D79F-7810-4107-9CF8-03DE57972E09}" srcOrd="0" destOrd="0" presId="urn:microsoft.com/office/officeart/2018/2/layout/IconVerticalSolidList"/>
    <dgm:cxn modelId="{B8FC23F7-B39B-4317-8551-2E660D968FDF}" type="presParOf" srcId="{9030CC16-64F4-4604-A8F6-8CBEFB59CEC0}" destId="{BFC9DF55-63FF-412F-8892-0AB500675BA4}" srcOrd="1" destOrd="0" presId="urn:microsoft.com/office/officeart/2018/2/layout/IconVerticalSolidList"/>
    <dgm:cxn modelId="{F0DD81BF-C324-4D2C-B04C-162A5EB1D793}" type="presParOf" srcId="{9030CC16-64F4-4604-A8F6-8CBEFB59CEC0}" destId="{6CB0A6F5-8DB7-454B-B9DE-8845FDF6B683}" srcOrd="2" destOrd="0" presId="urn:microsoft.com/office/officeart/2018/2/layout/IconVerticalSolidList"/>
    <dgm:cxn modelId="{854E4902-74CB-48A7-94B6-94D472953FD2}" type="presParOf" srcId="{9030CC16-64F4-4604-A8F6-8CBEFB59CEC0}" destId="{1482F7D3-DA3E-4230-9894-8052E1BC677F}" srcOrd="3" destOrd="0" presId="urn:microsoft.com/office/officeart/2018/2/layout/IconVerticalSolidList"/>
    <dgm:cxn modelId="{AB8154E5-4914-41A4-9084-C8C0497C5E9B}" type="presParOf" srcId="{5CC1B06B-75C9-44AE-BBD3-ACC6BEE1A9A9}" destId="{5EFFFFB7-84E4-41C7-A485-BFB0FED5A99F}" srcOrd="3" destOrd="0" presId="urn:microsoft.com/office/officeart/2018/2/layout/IconVerticalSolidList"/>
    <dgm:cxn modelId="{C359734B-DC6F-4FE6-AAB2-DD88F869C6AF}" type="presParOf" srcId="{5CC1B06B-75C9-44AE-BBD3-ACC6BEE1A9A9}" destId="{74BD619B-3806-4F31-ACE9-4DF096D6E48A}" srcOrd="4" destOrd="0" presId="urn:microsoft.com/office/officeart/2018/2/layout/IconVerticalSolidList"/>
    <dgm:cxn modelId="{48131A0A-2486-4C25-B74D-63DAC8CF384E}" type="presParOf" srcId="{74BD619B-3806-4F31-ACE9-4DF096D6E48A}" destId="{D229A658-F2F2-4A77-BDDC-2766B55F3E7C}" srcOrd="0" destOrd="0" presId="urn:microsoft.com/office/officeart/2018/2/layout/IconVerticalSolidList"/>
    <dgm:cxn modelId="{498005D2-B4DE-46CB-903A-7E6AA9AC30D6}" type="presParOf" srcId="{74BD619B-3806-4F31-ACE9-4DF096D6E48A}" destId="{6E323093-7BCB-4A80-8C95-270BE2E4C223}" srcOrd="1" destOrd="0" presId="urn:microsoft.com/office/officeart/2018/2/layout/IconVerticalSolidList"/>
    <dgm:cxn modelId="{71F5417E-4329-4F3B-8046-D9AEE513541F}" type="presParOf" srcId="{74BD619B-3806-4F31-ACE9-4DF096D6E48A}" destId="{740454AA-94C5-4673-8E46-4A5FBD3B6A26}" srcOrd="2" destOrd="0" presId="urn:microsoft.com/office/officeart/2018/2/layout/IconVerticalSolidList"/>
    <dgm:cxn modelId="{4E0DED6B-580C-450A-BECD-51B70FE29F76}" type="presParOf" srcId="{74BD619B-3806-4F31-ACE9-4DF096D6E48A}" destId="{195EFE29-3F94-4FF2-9541-C4E8280D6251}" srcOrd="3" destOrd="0" presId="urn:microsoft.com/office/officeart/2018/2/layout/IconVerticalSolidList"/>
    <dgm:cxn modelId="{473CCEEC-82A7-4578-9A2A-D1181AB33F28}" type="presParOf" srcId="{5CC1B06B-75C9-44AE-BBD3-ACC6BEE1A9A9}" destId="{15C215C3-75AA-4A20-BAD7-BB8919B6B7E1}" srcOrd="5" destOrd="0" presId="urn:microsoft.com/office/officeart/2018/2/layout/IconVerticalSolidList"/>
    <dgm:cxn modelId="{9D3CD833-5F0B-4161-97EC-242C226A3AB3}" type="presParOf" srcId="{5CC1B06B-75C9-44AE-BBD3-ACC6BEE1A9A9}" destId="{C08805DB-1AB9-48D9-9FAC-540C24F8D031}" srcOrd="6" destOrd="0" presId="urn:microsoft.com/office/officeart/2018/2/layout/IconVerticalSolidList"/>
    <dgm:cxn modelId="{18ED097E-0ED7-4F29-8DF3-FA0E215437EE}" type="presParOf" srcId="{C08805DB-1AB9-48D9-9FAC-540C24F8D031}" destId="{B9FAF2F6-9449-49D2-BCC0-A95AB91E51DF}" srcOrd="0" destOrd="0" presId="urn:microsoft.com/office/officeart/2018/2/layout/IconVerticalSolidList"/>
    <dgm:cxn modelId="{6803AD43-089F-44D5-BC57-C0616DB28A26}" type="presParOf" srcId="{C08805DB-1AB9-48D9-9FAC-540C24F8D031}" destId="{EC265EAD-93AF-44AA-949D-7205FA60CD36}" srcOrd="1" destOrd="0" presId="urn:microsoft.com/office/officeart/2018/2/layout/IconVerticalSolidList"/>
    <dgm:cxn modelId="{AA967E37-4093-47A7-B51B-EFE53E2558AB}" type="presParOf" srcId="{C08805DB-1AB9-48D9-9FAC-540C24F8D031}" destId="{6025AD4D-FC00-407D-A9A1-FB4454EDE67A}" srcOrd="2" destOrd="0" presId="urn:microsoft.com/office/officeart/2018/2/layout/IconVerticalSolidList"/>
    <dgm:cxn modelId="{C14E7E2A-BC10-401C-AC94-8A356AF2E87B}" type="presParOf" srcId="{C08805DB-1AB9-48D9-9FAC-540C24F8D031}" destId="{4ADC5C1A-A783-4B1E-BF25-629279E8195E}" srcOrd="3" destOrd="0" presId="urn:microsoft.com/office/officeart/2018/2/layout/IconVerticalSolidList"/>
    <dgm:cxn modelId="{F530C187-FC05-4EFF-84BD-3892FA7FE3C7}" type="presParOf" srcId="{5CC1B06B-75C9-44AE-BBD3-ACC6BEE1A9A9}" destId="{08F88D2F-03BB-41D9-B375-13B3E46FF42E}" srcOrd="7" destOrd="0" presId="urn:microsoft.com/office/officeart/2018/2/layout/IconVerticalSolidList"/>
    <dgm:cxn modelId="{979D9032-F424-4425-8096-9F2B4E495F3C}" type="presParOf" srcId="{5CC1B06B-75C9-44AE-BBD3-ACC6BEE1A9A9}" destId="{DD69756A-51A9-4313-9202-CA58B24D2112}" srcOrd="8" destOrd="0" presId="urn:microsoft.com/office/officeart/2018/2/layout/IconVerticalSolidList"/>
    <dgm:cxn modelId="{679F7207-F690-451B-B354-B6CA010656C4}" type="presParOf" srcId="{DD69756A-51A9-4313-9202-CA58B24D2112}" destId="{3E2D8D36-79D2-4B75-BC37-57FBED747AD9}" srcOrd="0" destOrd="0" presId="urn:microsoft.com/office/officeart/2018/2/layout/IconVerticalSolidList"/>
    <dgm:cxn modelId="{043A9B1F-7267-4387-83D5-A371DE02C214}" type="presParOf" srcId="{DD69756A-51A9-4313-9202-CA58B24D2112}" destId="{DC8A5CA4-F3A5-4A9B-BD09-E956F67D57F1}" srcOrd="1" destOrd="0" presId="urn:microsoft.com/office/officeart/2018/2/layout/IconVerticalSolidList"/>
    <dgm:cxn modelId="{8954BB9F-C8D3-47AF-959A-1F83BF531BB6}" type="presParOf" srcId="{DD69756A-51A9-4313-9202-CA58B24D2112}" destId="{917C12A0-8F8C-4F6C-87C2-B867AE3F2AED}" srcOrd="2" destOrd="0" presId="urn:microsoft.com/office/officeart/2018/2/layout/IconVerticalSolidList"/>
    <dgm:cxn modelId="{AEDDCAF7-EEA1-4F23-9381-B51BC3FD8D40}" type="presParOf" srcId="{DD69756A-51A9-4313-9202-CA58B24D2112}" destId="{A1CB9F34-DA68-41E5-B552-5D36F2F56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166B8-D086-4D50-B477-4996B744903E}">
      <dsp:nvSpPr>
        <dsp:cNvPr id="0" name=""/>
        <dsp:cNvSpPr/>
      </dsp:nvSpPr>
      <dsp:spPr>
        <a:xfrm>
          <a:off x="807428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F56A1-FA4A-450E-AC4B-3DE4542CFD33}">
      <dsp:nvSpPr>
        <dsp:cNvPr id="0" name=""/>
        <dsp:cNvSpPr/>
      </dsp:nvSpPr>
      <dsp:spPr>
        <a:xfrm>
          <a:off x="55681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>
              <a:latin typeface="Garamond"/>
              <a:cs typeface="Times New Roman"/>
            </a:rPr>
            <a:t>Assess AU's Online Marketing Effectiveness</a:t>
          </a:r>
        </a:p>
      </dsp:txBody>
      <dsp:txXfrm>
        <a:off x="55681" y="1881404"/>
        <a:ext cx="2733626" cy="720000"/>
      </dsp:txXfrm>
    </dsp:sp>
    <dsp:sp modelId="{1A5700F6-F286-4CBE-A571-EA54CD51107D}">
      <dsp:nvSpPr>
        <dsp:cNvPr id="0" name=""/>
        <dsp:cNvSpPr/>
      </dsp:nvSpPr>
      <dsp:spPr>
        <a:xfrm>
          <a:off x="4019440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4A81-2AD1-4ADF-9C71-B565D834ED9B}">
      <dsp:nvSpPr>
        <dsp:cNvPr id="0" name=""/>
        <dsp:cNvSpPr/>
      </dsp:nvSpPr>
      <dsp:spPr>
        <a:xfrm>
          <a:off x="3267692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>
              <a:latin typeface="Garamond" panose="02020404030301010803"/>
              <a:cs typeface="Times New Roman"/>
            </a:rPr>
            <a:t>Analyze the Findings on Enrollment, Marketing, Demographics, and Costs</a:t>
          </a:r>
        </a:p>
      </dsp:txBody>
      <dsp:txXfrm>
        <a:off x="3267692" y="1881404"/>
        <a:ext cx="2733626" cy="720000"/>
      </dsp:txXfrm>
    </dsp:sp>
    <dsp:sp modelId="{7B83C86A-E02D-460E-87A5-3BD2D2370BF0}">
      <dsp:nvSpPr>
        <dsp:cNvPr id="0" name=""/>
        <dsp:cNvSpPr/>
      </dsp:nvSpPr>
      <dsp:spPr>
        <a:xfrm>
          <a:off x="7231451" y="307032"/>
          <a:ext cx="1230131" cy="1230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7F5DD-9DEF-40AC-B858-4B7517319004}">
      <dsp:nvSpPr>
        <dsp:cNvPr id="0" name=""/>
        <dsp:cNvSpPr/>
      </dsp:nvSpPr>
      <dsp:spPr>
        <a:xfrm>
          <a:off x="6479703" y="1881404"/>
          <a:ext cx="27336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cap="none">
              <a:latin typeface="Garamond" panose="02020404030301010803"/>
              <a:cs typeface="Times New Roman"/>
            </a:rPr>
            <a:t>Provide Recommendations Based on Findings</a:t>
          </a:r>
          <a:endParaRPr lang="en-US" sz="1600" b="1" kern="1200" cap="none">
            <a:cs typeface="Times New Roman"/>
          </a:endParaRPr>
        </a:p>
      </dsp:txBody>
      <dsp:txXfrm>
        <a:off x="6479703" y="1881404"/>
        <a:ext cx="273362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DA051-3EFC-4CFF-90E5-5D0AB1F009A4}">
      <dsp:nvSpPr>
        <dsp:cNvPr id="0" name=""/>
        <dsp:cNvSpPr/>
      </dsp:nvSpPr>
      <dsp:spPr>
        <a:xfrm>
          <a:off x="109595" y="357859"/>
          <a:ext cx="2359223" cy="39461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0" rIns="233039" bIns="33020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From </a:t>
          </a:r>
          <a:r>
            <a:rPr lang="en-US" sz="28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2012-2017, AU spent ~ 2.3M per lead</a:t>
          </a:r>
          <a:endParaRPr lang="en-US" sz="28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9595" y="1936304"/>
        <a:ext cx="2359223" cy="2367667"/>
      </dsp:txXfrm>
    </dsp:sp>
    <dsp:sp modelId="{19EDC8DA-82DE-484C-B031-E986B766EDDB}">
      <dsp:nvSpPr>
        <dsp:cNvPr id="0" name=""/>
        <dsp:cNvSpPr/>
      </dsp:nvSpPr>
      <dsp:spPr>
        <a:xfrm>
          <a:off x="1613" y="890524"/>
          <a:ext cx="2359223" cy="113242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165100" rIns="23303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1613" y="890524"/>
        <a:ext cx="2359223" cy="1132427"/>
      </dsp:txXfrm>
    </dsp:sp>
    <dsp:sp modelId="{B077226B-AA7D-4749-A5A5-1825DDA9AD1C}">
      <dsp:nvSpPr>
        <dsp:cNvPr id="0" name=""/>
        <dsp:cNvSpPr/>
      </dsp:nvSpPr>
      <dsp:spPr>
        <a:xfrm>
          <a:off x="2549575" y="333002"/>
          <a:ext cx="2709945" cy="40046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0" rIns="233039" bIns="33020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Large </a:t>
          </a: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states</a:t>
          </a: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 with metropolitan centers had the biggest contribution to enrollment</a:t>
          </a:r>
        </a:p>
      </dsp:txBody>
      <dsp:txXfrm>
        <a:off x="2549575" y="1934866"/>
        <a:ext cx="2709945" cy="2402795"/>
      </dsp:txXfrm>
    </dsp:sp>
    <dsp:sp modelId="{CF4FDFB8-FFA6-4551-ADBC-43E7BDDCB3A5}">
      <dsp:nvSpPr>
        <dsp:cNvPr id="0" name=""/>
        <dsp:cNvSpPr/>
      </dsp:nvSpPr>
      <dsp:spPr>
        <a:xfrm>
          <a:off x="2724936" y="919798"/>
          <a:ext cx="2359223" cy="113242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165100" rIns="23303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724936" y="919798"/>
        <a:ext cx="2359223" cy="1132427"/>
      </dsp:txXfrm>
    </dsp:sp>
    <dsp:sp modelId="{D3273A9F-2F6D-4CDF-ADBD-0249DC1E224E}">
      <dsp:nvSpPr>
        <dsp:cNvPr id="0" name=""/>
        <dsp:cNvSpPr/>
      </dsp:nvSpPr>
      <dsp:spPr>
        <a:xfrm>
          <a:off x="5448259" y="328416"/>
          <a:ext cx="2597977" cy="40222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0" rIns="233039" bIns="33020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marketing inadvertently increased in Bachelor enrollment</a:t>
          </a:r>
        </a:p>
      </dsp:txBody>
      <dsp:txXfrm>
        <a:off x="5448259" y="1937301"/>
        <a:ext cx="2597977" cy="2413327"/>
      </dsp:txXfrm>
    </dsp:sp>
    <dsp:sp modelId="{46B625F1-6775-400D-80D5-252680DD01A9}">
      <dsp:nvSpPr>
        <dsp:cNvPr id="0" name=""/>
        <dsp:cNvSpPr/>
      </dsp:nvSpPr>
      <dsp:spPr>
        <a:xfrm>
          <a:off x="5567636" y="928574"/>
          <a:ext cx="2359223" cy="113242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165100" rIns="23303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567636" y="928574"/>
        <a:ext cx="2359223" cy="1132427"/>
      </dsp:txXfrm>
    </dsp:sp>
    <dsp:sp modelId="{E79D1218-7EE6-4388-8101-E0C49C05137D}">
      <dsp:nvSpPr>
        <dsp:cNvPr id="0" name=""/>
        <dsp:cNvSpPr/>
      </dsp:nvSpPr>
      <dsp:spPr>
        <a:xfrm>
          <a:off x="8234974" y="333002"/>
          <a:ext cx="2359223" cy="40223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0" rIns="233039" bIns="33020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AU strategy has not Failed! YAY</a:t>
          </a:r>
        </a:p>
      </dsp:txBody>
      <dsp:txXfrm>
        <a:off x="8234974" y="1941944"/>
        <a:ext cx="2359223" cy="2413412"/>
      </dsp:txXfrm>
    </dsp:sp>
    <dsp:sp modelId="{A7F4E158-8ED9-4E8C-A577-391F5E67A3D0}">
      <dsp:nvSpPr>
        <dsp:cNvPr id="0" name=""/>
        <dsp:cNvSpPr/>
      </dsp:nvSpPr>
      <dsp:spPr>
        <a:xfrm>
          <a:off x="8234974" y="928645"/>
          <a:ext cx="2359223" cy="113242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3039" tIns="165100" rIns="23303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234974" y="928645"/>
        <a:ext cx="2359223" cy="1132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2EE49-09E1-4B8D-B133-60BF945EC8EF}">
      <dsp:nvSpPr>
        <dsp:cNvPr id="0" name=""/>
        <dsp:cNvSpPr/>
      </dsp:nvSpPr>
      <dsp:spPr>
        <a:xfrm>
          <a:off x="605" y="961535"/>
          <a:ext cx="2124147" cy="1348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E71422-948B-488E-B53E-0B129E251BF6}">
      <dsp:nvSpPr>
        <dsp:cNvPr id="0" name=""/>
        <dsp:cNvSpPr/>
      </dsp:nvSpPr>
      <dsp:spPr>
        <a:xfrm>
          <a:off x="236621" y="1185751"/>
          <a:ext cx="2124147" cy="1348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rgbClr val="444444"/>
              </a:solidFill>
              <a:latin typeface="Times New Roman"/>
              <a:cs typeface="Calibri"/>
            </a:rPr>
            <a:t>Over 50% of enrollments generated through </a:t>
          </a:r>
          <a:r>
            <a:rPr lang="en-US" sz="1600" b="1" i="1" kern="1200">
              <a:solidFill>
                <a:srgbClr val="444444"/>
              </a:solidFill>
              <a:latin typeface="Times New Roman"/>
              <a:cs typeface="Calibri"/>
            </a:rPr>
            <a:t>Web </a:t>
          </a:r>
          <a:r>
            <a:rPr lang="en-US" sz="1600" kern="1200">
              <a:solidFill>
                <a:srgbClr val="444444"/>
              </a:solidFill>
              <a:latin typeface="Times New Roman"/>
              <a:cs typeface="Calibri"/>
            </a:rPr>
            <a:t>(search engine)</a:t>
          </a:r>
        </a:p>
      </dsp:txBody>
      <dsp:txXfrm>
        <a:off x="276127" y="1225257"/>
        <a:ext cx="2045135" cy="1269821"/>
      </dsp:txXfrm>
    </dsp:sp>
    <dsp:sp modelId="{0462FF20-E4D0-4628-96AD-2B0894B1E1BB}">
      <dsp:nvSpPr>
        <dsp:cNvPr id="0" name=""/>
        <dsp:cNvSpPr/>
      </dsp:nvSpPr>
      <dsp:spPr>
        <a:xfrm>
          <a:off x="2596785" y="961535"/>
          <a:ext cx="2124147" cy="13488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9B8B4-5961-4E14-B2B4-BE43DEF32271}">
      <dsp:nvSpPr>
        <dsp:cNvPr id="0" name=""/>
        <dsp:cNvSpPr/>
      </dsp:nvSpPr>
      <dsp:spPr>
        <a:xfrm>
          <a:off x="2832801" y="1185751"/>
          <a:ext cx="2124147" cy="13488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The most effective method of achieving enrollments</a:t>
          </a:r>
        </a:p>
      </dsp:txBody>
      <dsp:txXfrm>
        <a:off x="2872307" y="1225257"/>
        <a:ext cx="2045135" cy="12698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0428A-B9BF-4DBA-BBE6-90B9029DCD4A}">
      <dsp:nvSpPr>
        <dsp:cNvPr id="0" name=""/>
        <dsp:cNvSpPr/>
      </dsp:nvSpPr>
      <dsp:spPr>
        <a:xfrm>
          <a:off x="0" y="623"/>
          <a:ext cx="5675294" cy="145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634C5-EFAB-4CD2-8C02-9D439699D95D}">
      <dsp:nvSpPr>
        <dsp:cNvPr id="0" name=""/>
        <dsp:cNvSpPr/>
      </dsp:nvSpPr>
      <dsp:spPr>
        <a:xfrm>
          <a:off x="441334" y="328888"/>
          <a:ext cx="802425" cy="8024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5A9E2-F4A6-4F40-A884-699F6BCEA334}">
      <dsp:nvSpPr>
        <dsp:cNvPr id="0" name=""/>
        <dsp:cNvSpPr/>
      </dsp:nvSpPr>
      <dsp:spPr>
        <a:xfrm>
          <a:off x="1685093" y="623"/>
          <a:ext cx="3990200" cy="145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06" tIns="154406" rIns="154406" bIns="154406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Times New Roman"/>
              <a:cs typeface="Times New Roman"/>
            </a:rPr>
            <a:t>Website </a:t>
          </a:r>
          <a:r>
            <a:rPr lang="en-US" sz="1800" b="0" kern="1200">
              <a:latin typeface="Times New Roman"/>
              <a:cs typeface="Times New Roman"/>
            </a:rPr>
            <a:t>generated the </a:t>
          </a:r>
          <a:r>
            <a:rPr lang="en-US" sz="1800" b="1" kern="1200">
              <a:latin typeface="Times New Roman"/>
              <a:cs typeface="Times New Roman"/>
            </a:rPr>
            <a:t>most </a:t>
          </a:r>
          <a:r>
            <a:rPr lang="en-US" sz="1800" b="0" kern="1200">
              <a:latin typeface="Times New Roman"/>
              <a:cs typeface="Times New Roman"/>
            </a:rPr>
            <a:t>advertising spend </a:t>
          </a:r>
          <a:r>
            <a:rPr lang="en-US" sz="1800" kern="1200">
              <a:latin typeface="Times New Roman"/>
              <a:cs typeface="Times New Roman"/>
            </a:rPr>
            <a:t>of </a:t>
          </a:r>
          <a:r>
            <a:rPr lang="en-US" sz="1800" b="1" i="1" kern="1200">
              <a:latin typeface="Times New Roman"/>
              <a:cs typeface="Times New Roman"/>
            </a:rPr>
            <a:t>$19,432</a:t>
          </a:r>
        </a:p>
      </dsp:txBody>
      <dsp:txXfrm>
        <a:off x="1685093" y="623"/>
        <a:ext cx="3990200" cy="1458955"/>
      </dsp:txXfrm>
    </dsp:sp>
    <dsp:sp modelId="{AF71ECCD-DC8F-4CF4-B095-E496EDD3F584}">
      <dsp:nvSpPr>
        <dsp:cNvPr id="0" name=""/>
        <dsp:cNvSpPr/>
      </dsp:nvSpPr>
      <dsp:spPr>
        <a:xfrm>
          <a:off x="0" y="1824317"/>
          <a:ext cx="5675294" cy="145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3E991-52BF-4710-99F1-F045D59D9333}">
      <dsp:nvSpPr>
        <dsp:cNvPr id="0" name=""/>
        <dsp:cNvSpPr/>
      </dsp:nvSpPr>
      <dsp:spPr>
        <a:xfrm>
          <a:off x="441334" y="2152582"/>
          <a:ext cx="802425" cy="80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F66A4-355C-4C23-97CF-4CCD6488D672}">
      <dsp:nvSpPr>
        <dsp:cNvPr id="0" name=""/>
        <dsp:cNvSpPr/>
      </dsp:nvSpPr>
      <dsp:spPr>
        <a:xfrm>
          <a:off x="1685093" y="1824317"/>
          <a:ext cx="3990200" cy="145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06" tIns="154406" rIns="154406" bIns="1544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The</a:t>
          </a:r>
          <a:r>
            <a:rPr lang="en-US" sz="1400" b="0" kern="1200">
              <a:latin typeface="Times New Roman"/>
              <a:cs typeface="Times New Roman"/>
            </a:rPr>
            <a:t> </a:t>
          </a:r>
          <a:r>
            <a:rPr lang="en-US" sz="1400" b="1" kern="1200">
              <a:latin typeface="Times New Roman"/>
              <a:cs typeface="Times New Roman"/>
            </a:rPr>
            <a:t>"Direct Mail" and "Email" </a:t>
          </a:r>
          <a:r>
            <a:rPr lang="en-US" sz="1400" b="0" kern="1200">
              <a:latin typeface="Times New Roman"/>
              <a:cs typeface="Times New Roman"/>
            </a:rPr>
            <a:t>sources had relatively </a:t>
          </a:r>
          <a:r>
            <a:rPr lang="en-US" sz="1400" b="1" i="1" kern="1200">
              <a:latin typeface="Times New Roman"/>
              <a:cs typeface="Times New Roman"/>
            </a:rPr>
            <a:t>low levels</a:t>
          </a:r>
          <a:r>
            <a:rPr lang="en-US" sz="1400" b="1" kern="1200">
              <a:latin typeface="Times New Roman"/>
              <a:cs typeface="Times New Roman"/>
            </a:rPr>
            <a:t> </a:t>
          </a:r>
          <a:r>
            <a:rPr lang="en-US" sz="1400" b="0" kern="1200">
              <a:latin typeface="Times New Roman"/>
              <a:cs typeface="Times New Roman"/>
            </a:rPr>
            <a:t>of advertising spend</a:t>
          </a:r>
          <a:r>
            <a:rPr lang="en-US" sz="1400" kern="1200">
              <a:latin typeface="Times New Roman"/>
              <a:cs typeface="Times New Roman"/>
            </a:rPr>
            <a:t> compared to the other sources</a:t>
          </a:r>
          <a:endParaRPr lang="en-US" sz="1400" kern="1200"/>
        </a:p>
      </dsp:txBody>
      <dsp:txXfrm>
        <a:off x="1685093" y="1824317"/>
        <a:ext cx="3990200" cy="1458955"/>
      </dsp:txXfrm>
    </dsp:sp>
    <dsp:sp modelId="{49A72C17-84D0-4D44-AE80-740B80BE2D21}">
      <dsp:nvSpPr>
        <dsp:cNvPr id="0" name=""/>
        <dsp:cNvSpPr/>
      </dsp:nvSpPr>
      <dsp:spPr>
        <a:xfrm>
          <a:off x="0" y="3648012"/>
          <a:ext cx="5675294" cy="14589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DC563-4214-4699-9FC1-07B876A76B12}">
      <dsp:nvSpPr>
        <dsp:cNvPr id="0" name=""/>
        <dsp:cNvSpPr/>
      </dsp:nvSpPr>
      <dsp:spPr>
        <a:xfrm>
          <a:off x="441334" y="3976277"/>
          <a:ext cx="802425" cy="8024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39C2C-5BC6-4670-96EF-CEA1337B6219}">
      <dsp:nvSpPr>
        <dsp:cNvPr id="0" name=""/>
        <dsp:cNvSpPr/>
      </dsp:nvSpPr>
      <dsp:spPr>
        <a:xfrm>
          <a:off x="1685093" y="3648012"/>
          <a:ext cx="3990200" cy="145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406" tIns="154406" rIns="154406" bIns="1544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/>
              <a:cs typeface="Times New Roman"/>
            </a:rPr>
            <a:t>The vast difference in the count of spend suggests that AU may be focusing its advertising efforts on a relatively small number of channels and that there may be opportunities to diversify its advertising strategy to reach new prospects</a:t>
          </a:r>
          <a:endParaRPr lang="en-US" sz="1400" kern="1200"/>
        </a:p>
      </dsp:txBody>
      <dsp:txXfrm>
        <a:off x="1685093" y="3648012"/>
        <a:ext cx="3990200" cy="14589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69330-57A7-4BFC-A5CA-4987414D78BC}">
      <dsp:nvSpPr>
        <dsp:cNvPr id="0" name=""/>
        <dsp:cNvSpPr/>
      </dsp:nvSpPr>
      <dsp:spPr>
        <a:xfrm>
          <a:off x="0" y="4112"/>
          <a:ext cx="7091121" cy="87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6ADFF-E0DD-47B2-929B-0647ABBCD3C3}">
      <dsp:nvSpPr>
        <dsp:cNvPr id="0" name=""/>
        <dsp:cNvSpPr/>
      </dsp:nvSpPr>
      <dsp:spPr>
        <a:xfrm>
          <a:off x="264989" y="201212"/>
          <a:ext cx="481799" cy="4817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1AABF-CAFE-4797-96C0-88E83D82B1CE}">
      <dsp:nvSpPr>
        <dsp:cNvPr id="0" name=""/>
        <dsp:cNvSpPr/>
      </dsp:nvSpPr>
      <dsp:spPr>
        <a:xfrm>
          <a:off x="1011779" y="4112"/>
          <a:ext cx="6079341" cy="87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10" tIns="92710" rIns="92710" bIns="92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Calibri"/>
            </a:rPr>
            <a:t>Evaluate and optimize marketing and enrollment costs</a:t>
          </a:r>
          <a:endParaRPr lang="en-US" sz="1900" b="1" kern="1200" cap="none">
            <a:latin typeface="Times New Roman"/>
            <a:cs typeface="Times New Roman"/>
          </a:endParaRPr>
        </a:p>
      </dsp:txBody>
      <dsp:txXfrm>
        <a:off x="1011779" y="4112"/>
        <a:ext cx="6079341" cy="875999"/>
      </dsp:txXfrm>
    </dsp:sp>
    <dsp:sp modelId="{8D34D79F-7810-4107-9CF8-03DE57972E09}">
      <dsp:nvSpPr>
        <dsp:cNvPr id="0" name=""/>
        <dsp:cNvSpPr/>
      </dsp:nvSpPr>
      <dsp:spPr>
        <a:xfrm>
          <a:off x="0" y="1099111"/>
          <a:ext cx="7091121" cy="87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9DF55-63FF-412F-8892-0AB500675BA4}">
      <dsp:nvSpPr>
        <dsp:cNvPr id="0" name=""/>
        <dsp:cNvSpPr/>
      </dsp:nvSpPr>
      <dsp:spPr>
        <a:xfrm>
          <a:off x="264989" y="1296211"/>
          <a:ext cx="481799" cy="4817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2F7D3-DA3E-4230-9894-8052E1BC677F}">
      <dsp:nvSpPr>
        <dsp:cNvPr id="0" name=""/>
        <dsp:cNvSpPr/>
      </dsp:nvSpPr>
      <dsp:spPr>
        <a:xfrm>
          <a:off x="1011779" y="1099111"/>
          <a:ext cx="6079341" cy="87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10" tIns="92710" rIns="92710" bIns="92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Times New Roman"/>
            </a:rPr>
            <a:t>Improve website and online reputation</a:t>
          </a:r>
        </a:p>
      </dsp:txBody>
      <dsp:txXfrm>
        <a:off x="1011779" y="1099111"/>
        <a:ext cx="6079341" cy="875999"/>
      </dsp:txXfrm>
    </dsp:sp>
    <dsp:sp modelId="{D229A658-F2F2-4A77-BDDC-2766B55F3E7C}">
      <dsp:nvSpPr>
        <dsp:cNvPr id="0" name=""/>
        <dsp:cNvSpPr/>
      </dsp:nvSpPr>
      <dsp:spPr>
        <a:xfrm>
          <a:off x="0" y="2194111"/>
          <a:ext cx="7091121" cy="87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23093-7BCB-4A80-8C95-270BE2E4C223}">
      <dsp:nvSpPr>
        <dsp:cNvPr id="0" name=""/>
        <dsp:cNvSpPr/>
      </dsp:nvSpPr>
      <dsp:spPr>
        <a:xfrm>
          <a:off x="264989" y="2391211"/>
          <a:ext cx="481799" cy="4817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EFE29-3F94-4FF2-9541-C4E8280D6251}">
      <dsp:nvSpPr>
        <dsp:cNvPr id="0" name=""/>
        <dsp:cNvSpPr/>
      </dsp:nvSpPr>
      <dsp:spPr>
        <a:xfrm>
          <a:off x="1011779" y="2194111"/>
          <a:ext cx="6079341" cy="87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10" tIns="92710" rIns="92710" bIns="92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Calibri"/>
            </a:rPr>
            <a:t>Attract more international students</a:t>
          </a:r>
          <a:endParaRPr lang="en-US" sz="1900" b="1" kern="1200" cap="none">
            <a:latin typeface="Times New Roman"/>
            <a:cs typeface="Times New Roman"/>
          </a:endParaRPr>
        </a:p>
      </dsp:txBody>
      <dsp:txXfrm>
        <a:off x="1011779" y="2194111"/>
        <a:ext cx="6079341" cy="875999"/>
      </dsp:txXfrm>
    </dsp:sp>
    <dsp:sp modelId="{B9FAF2F6-9449-49D2-BCC0-A95AB91E51DF}">
      <dsp:nvSpPr>
        <dsp:cNvPr id="0" name=""/>
        <dsp:cNvSpPr/>
      </dsp:nvSpPr>
      <dsp:spPr>
        <a:xfrm>
          <a:off x="0" y="3289110"/>
          <a:ext cx="7091121" cy="87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65EAD-93AF-44AA-949D-7205FA60CD36}">
      <dsp:nvSpPr>
        <dsp:cNvPr id="0" name=""/>
        <dsp:cNvSpPr/>
      </dsp:nvSpPr>
      <dsp:spPr>
        <a:xfrm>
          <a:off x="264989" y="3486210"/>
          <a:ext cx="481799" cy="4817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C5C1A-A783-4B1E-BF25-629279E8195E}">
      <dsp:nvSpPr>
        <dsp:cNvPr id="0" name=""/>
        <dsp:cNvSpPr/>
      </dsp:nvSpPr>
      <dsp:spPr>
        <a:xfrm>
          <a:off x="1011779" y="3289110"/>
          <a:ext cx="6079341" cy="87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10" tIns="92710" rIns="92710" bIns="92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Times New Roman"/>
            </a:rPr>
            <a:t>Retain bachelor graduates for master’s programs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Times New Roman"/>
            </a:rPr>
            <a:t>(4 + 1 approach)</a:t>
          </a:r>
        </a:p>
      </dsp:txBody>
      <dsp:txXfrm>
        <a:off x="1011779" y="3289110"/>
        <a:ext cx="6079341" cy="875999"/>
      </dsp:txXfrm>
    </dsp:sp>
    <dsp:sp modelId="{3E2D8D36-79D2-4B75-BC37-57FBED747AD9}">
      <dsp:nvSpPr>
        <dsp:cNvPr id="0" name=""/>
        <dsp:cNvSpPr/>
      </dsp:nvSpPr>
      <dsp:spPr>
        <a:xfrm>
          <a:off x="0" y="4384109"/>
          <a:ext cx="7091121" cy="8759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5CA4-F3A5-4A9B-BD09-E956F67D57F1}">
      <dsp:nvSpPr>
        <dsp:cNvPr id="0" name=""/>
        <dsp:cNvSpPr/>
      </dsp:nvSpPr>
      <dsp:spPr>
        <a:xfrm>
          <a:off x="264989" y="4581209"/>
          <a:ext cx="481799" cy="4817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B9F34-DA68-41E5-B552-5D36F2F569C9}">
      <dsp:nvSpPr>
        <dsp:cNvPr id="0" name=""/>
        <dsp:cNvSpPr/>
      </dsp:nvSpPr>
      <dsp:spPr>
        <a:xfrm>
          <a:off x="1011779" y="4384109"/>
          <a:ext cx="6079341" cy="875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10" tIns="92710" rIns="92710" bIns="9271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cap="none">
              <a:latin typeface="Times New Roman"/>
              <a:cs typeface="Times New Roman"/>
            </a:rPr>
            <a:t>Invest more in states with high enrollment rates </a:t>
          </a:r>
        </a:p>
      </dsp:txBody>
      <dsp:txXfrm>
        <a:off x="1011779" y="4384109"/>
        <a:ext cx="6079341" cy="875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DD2688-0EF7-4A79-AFC9-7A97146C9B3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BD333-B8E2-4649-9067-5DC82166F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8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12/6/2023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3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4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8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12/6/2023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3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41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463B06BE-EA23-41F8-95FA-C2121903A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D58E42-9528-4E37-BD4B-D2153C0E3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61E34-FCB9-41F4-BDDF-1FE2919F6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3249" y="1348844"/>
            <a:ext cx="5716338" cy="3042706"/>
          </a:xfrm>
        </p:spPr>
        <p:txBody>
          <a:bodyPr>
            <a:normAutofit fontScale="90000"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AMERICAN UNIVERSITY</a:t>
            </a:r>
            <a:b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Marketing Strategy Analyses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099EE-642C-CB4D-2ABB-4BEAF525A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3785" y="4556143"/>
            <a:ext cx="5369741" cy="1456730"/>
          </a:xfrm>
        </p:spPr>
        <p:txBody>
          <a:bodyPr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ITEC – 660: BUSINESS INTELLIGENCE</a:t>
            </a:r>
          </a:p>
          <a:p>
            <a:endParaRPr 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PROJECT BY:</a:t>
            </a:r>
          </a:p>
          <a:p>
            <a:endParaRPr lang="en-US" sz="16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SEVEN [7]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0A28B62-EE93-D46D-70A7-39323850E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3" r="30433"/>
          <a:stretch/>
        </p:blipFill>
        <p:spPr>
          <a:xfrm>
            <a:off x="616003" y="621790"/>
            <a:ext cx="4394387" cy="2807207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4ABD1344-3ECB-4121-9DA5-5803B789F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777ED6-C75F-413D-B1A7-A87484859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738CB9E-8778-46C8-9564-691BCFA6C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AAFDA8-0685-4629-AEF8-A47DD6E97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5CB8AB-3D41-7F98-48A3-102D2529B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45" b="16473"/>
          <a:stretch/>
        </p:blipFill>
        <p:spPr>
          <a:xfrm>
            <a:off x="616003" y="3429000"/>
            <a:ext cx="4394384" cy="280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04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4" name="slide2" descr="Education Levels">
            <a:extLst>
              <a:ext uri="{FF2B5EF4-FFF2-40B4-BE49-F238E27FC236}">
                <a16:creationId xmlns:a16="http://schemas.microsoft.com/office/drawing/2014/main" id="{3C175999-4F92-EC55-CA43-08BFA1781B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r="33455" b="6209"/>
          <a:stretch/>
        </p:blipFill>
        <p:spPr>
          <a:xfrm>
            <a:off x="424928" y="419292"/>
            <a:ext cx="5522976" cy="5677432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DC95A-7720-BBE0-AEF3-109BB0A6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577840"/>
            <a:ext cx="4602152" cy="1718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Previous Education of Enrolled Students</a:t>
            </a:r>
            <a:endParaRPr lang="en-US"/>
          </a:p>
        </p:txBody>
      </p:sp>
      <p:sp>
        <p:nvSpPr>
          <p:cNvPr id="52" name="Content Placeholder 7">
            <a:extLst>
              <a:ext uri="{FF2B5EF4-FFF2-40B4-BE49-F238E27FC236}">
                <a16:creationId xmlns:a16="http://schemas.microsoft.com/office/drawing/2014/main" id="{8F23095C-959D-7772-C014-8C43370CE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450105"/>
            <a:ext cx="4602152" cy="242199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latin typeface="Times New Roman"/>
              <a:cs typeface="Times New Roman"/>
            </a:endParaRPr>
          </a:p>
          <a:p>
            <a:pPr>
              <a:buClr>
                <a:srgbClr val="262626"/>
              </a:buClr>
            </a:pPr>
            <a:r>
              <a:rPr lang="en-US" sz="1800">
                <a:latin typeface="Times New Roman"/>
                <a:cs typeface="Times New Roman"/>
              </a:rPr>
              <a:t>Over </a:t>
            </a:r>
            <a:r>
              <a:rPr lang="en-US" sz="1800" b="1">
                <a:latin typeface="Times New Roman"/>
                <a:cs typeface="Times New Roman"/>
              </a:rPr>
              <a:t>50% </a:t>
            </a:r>
            <a:r>
              <a:rPr lang="en-US" sz="1800">
                <a:latin typeface="Times New Roman"/>
                <a:cs typeface="Times New Roman"/>
              </a:rPr>
              <a:t>of Enrolled Students have bachelor’s degree as their prior education</a:t>
            </a:r>
            <a:endParaRPr lang="en-US" sz="1800" b="1">
              <a:latin typeface="Times New Roman"/>
              <a:cs typeface="Times New Roman"/>
            </a:endParaRPr>
          </a:p>
          <a:p>
            <a:pPr marL="0" indent="0">
              <a:buClr>
                <a:srgbClr val="262626"/>
              </a:buClr>
              <a:buNone/>
            </a:pPr>
            <a:endParaRPr lang="en-US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About </a:t>
            </a:r>
            <a:r>
              <a:rPr lang="en-US" sz="1800" b="1">
                <a:latin typeface="Times New Roman"/>
                <a:cs typeface="Times New Roman"/>
              </a:rPr>
              <a:t>27%</a:t>
            </a:r>
            <a:r>
              <a:rPr lang="en-US" sz="1800">
                <a:latin typeface="Times New Roman"/>
                <a:cs typeface="Times New Roman"/>
              </a:rPr>
              <a:t> of Enrolled Student’s previous education has a </a:t>
            </a:r>
            <a:r>
              <a:rPr lang="en-US" sz="1800" b="1">
                <a:latin typeface="Times New Roman"/>
                <a:cs typeface="Times New Roman"/>
              </a:rPr>
              <a:t>master’s degree</a:t>
            </a:r>
          </a:p>
        </p:txBody>
      </p:sp>
    </p:spTree>
    <p:extLst>
      <p:ext uri="{BB962C8B-B14F-4D97-AF65-F5344CB8AC3E}">
        <p14:creationId xmlns:p14="http://schemas.microsoft.com/office/powerpoint/2010/main" val="85030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AA78CFAC-B37C-9EBB-E054-94B4AC3480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2" t="27984" r="10559" b="17078"/>
          <a:stretch/>
        </p:blipFill>
        <p:spPr>
          <a:xfrm>
            <a:off x="904701" y="1664071"/>
            <a:ext cx="7237877" cy="355826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1B702-5CB3-D837-4AA0-33FB1307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0169" y="716416"/>
            <a:ext cx="2090538" cy="105585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2800" b="1">
                <a:latin typeface="Times New Roman"/>
                <a:cs typeface="Times New Roman"/>
              </a:rPr>
              <a:t>Average Lead Cost by State</a:t>
            </a:r>
            <a:endParaRPr lang="en-US" sz="2800">
              <a:latin typeface="Times New Roman"/>
              <a:cs typeface="Times New Roman"/>
            </a:endParaRPr>
          </a:p>
          <a:p>
            <a:pPr algn="ctr"/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FD06E65-0EF3-AC73-5BCA-FF06C202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005" y="1483987"/>
            <a:ext cx="2312479" cy="45200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  <a:ea typeface="宋体"/>
            </a:endParaRPr>
          </a:p>
          <a:p>
            <a:pPr>
              <a:buFont typeface="Arial" pitchFamily="18" charset="0"/>
              <a:buChar char="•"/>
            </a:pPr>
            <a:r>
              <a:rPr lang="en-US" sz="16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states with the </a:t>
            </a:r>
            <a:r>
              <a:rPr lang="en-US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highest</a:t>
            </a:r>
            <a:r>
              <a:rPr lang="en-US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lead </a:t>
            </a:r>
            <a:r>
              <a:rPr lang="en-US" altLang="zh-CN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cost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are: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New York </a:t>
            </a:r>
            <a:r>
              <a:rPr lang="en-US" altLang="zh-CN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(53.55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宋体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altLang="zh-CN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New</a:t>
            </a:r>
            <a:r>
              <a:rPr lang="zh-CN" altLang="en-US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 </a:t>
            </a:r>
            <a:r>
              <a:rPr lang="en-US" altLang="zh-CN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Jersey </a:t>
            </a:r>
            <a:r>
              <a:rPr lang="en-US" altLang="zh-CN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(53.01)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ea typeface="宋体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South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 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Dakota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(53.57)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ea typeface="宋体"/>
            </a:endParaRPr>
          </a:p>
          <a:p>
            <a:pPr>
              <a:buFont typeface="Arial" pitchFamily="18" charset="0"/>
              <a:buChar char="•"/>
            </a:pPr>
            <a:r>
              <a:rPr lang="en-US" sz="16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states with the </a:t>
            </a:r>
            <a:r>
              <a:rPr lang="en-US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lowest</a:t>
            </a:r>
            <a:r>
              <a:rPr lang="en-US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lead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cost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 </a:t>
            </a:r>
            <a:r>
              <a:rPr lang="en-US" sz="16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e: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 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Montana </a:t>
            </a:r>
            <a:r>
              <a:rPr lang="en-US" altLang="zh-CN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(32.37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宋体"/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New Hampshire 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(34.40)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ea typeface="宋体"/>
              </a:rPr>
              <a:t>Delaware</a:t>
            </a:r>
            <a:r>
              <a:rPr lang="en-US" altLang="zh-CN" sz="1600" b="1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 </a:t>
            </a:r>
            <a:r>
              <a:rPr lang="en-US" altLang="zh-CN" sz="160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宋体"/>
              </a:rPr>
              <a:t>(32.27)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itchFamily="18" charset="0"/>
              <a:buChar char="•"/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3D00-0403-1F1E-6884-6E5138A498CB}"/>
              </a:ext>
            </a:extLst>
          </p:cNvPr>
          <p:cNvSpPr txBox="1"/>
          <p:nvPr/>
        </p:nvSpPr>
        <p:spPr>
          <a:xfrm>
            <a:off x="902562" y="1117106"/>
            <a:ext cx="2870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Average Lead Cost by State</a:t>
            </a:r>
          </a:p>
        </p:txBody>
      </p:sp>
    </p:spTree>
    <p:extLst>
      <p:ext uri="{BB962C8B-B14F-4D97-AF65-F5344CB8AC3E}">
        <p14:creationId xmlns:p14="http://schemas.microsoft.com/office/powerpoint/2010/main" val="7126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B7AC44-1B7B-4F09-9AA4-3DFDEC57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683E473-94FF-4ACE-9433-1F14799E8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9C04030A-FA03-C858-727F-2BD1EED6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37" y="610974"/>
            <a:ext cx="7812026" cy="4715553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D4D84-99B0-61B5-7333-9AC99F32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>
                <a:solidFill>
                  <a:srgbClr val="262626"/>
                </a:solidFill>
                <a:latin typeface="Times New Roman"/>
                <a:cs typeface="Times New Roman"/>
              </a:rPr>
              <a:t>Enrollment Rate and Lead Cost Analysis by State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74868-05A6-200E-B8CD-7A798334B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Montana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has the highest enrollment rate of </a:t>
            </a:r>
            <a:r>
              <a:rPr lang="en-US" altLang="zh-CN"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3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with the lowest lead cost</a:t>
            </a:r>
          </a:p>
          <a:p>
            <a:pPr marL="285750">
              <a:buClr>
                <a:srgbClr val="262626"/>
              </a:buClr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宋体"/>
              <a:cs typeface="Times New Roman"/>
            </a:endParaRPr>
          </a:p>
          <a:p>
            <a:pPr marL="285750"/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宋体"/>
                <a:cs typeface="Times New Roman"/>
              </a:rPr>
              <a:t>S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outh Dakota 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has the lowest enrollment rate of </a:t>
            </a:r>
            <a:r>
              <a:rPr lang="en-US" sz="1600" b="1" i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0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 with the highest lead cost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630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4DC86-7D93-B452-E08D-AB914397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D632F748-11A1-5824-66D9-CDECB1055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83175"/>
              </p:ext>
            </p:extLst>
          </p:nvPr>
        </p:nvGraphicFramePr>
        <p:xfrm>
          <a:off x="4870841" y="767443"/>
          <a:ext cx="7091121" cy="5264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076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2" descr="Dashboard 4">
            <a:extLst>
              <a:ext uri="{FF2B5EF4-FFF2-40B4-BE49-F238E27FC236}">
                <a16:creationId xmlns:a16="http://schemas.microsoft.com/office/drawing/2014/main" id="{EA7F5094-439E-66A6-C4F8-CAD763DC6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12334"/>
            <a:ext cx="5291667" cy="4233332"/>
          </a:xfrm>
          <a:prstGeom prst="rect">
            <a:avLst/>
          </a:prstGeom>
        </p:spPr>
      </p:pic>
      <p:pic>
        <p:nvPicPr>
          <p:cNvPr id="2" name="slide2" descr="Dashboard 3">
            <a:extLst>
              <a:ext uri="{FF2B5EF4-FFF2-40B4-BE49-F238E27FC236}">
                <a16:creationId xmlns:a16="http://schemas.microsoft.com/office/drawing/2014/main" id="{851D8301-891F-6089-C38E-2FDEFC38F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7" y="1312334"/>
            <a:ext cx="5291665" cy="423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0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F455B7-514F-4326-8EA9-442D7F26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A9C548-0579-4864-92A3-093842E89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224F0-9A4A-420C-82F8-2B67484DB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0925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69D55A07-F17C-0337-28E8-15A1F96AF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3" y="1021664"/>
            <a:ext cx="4811546" cy="481154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525A5F-CDD4-4EB3-9187-2A0E9EA1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5560" y="643464"/>
            <a:ext cx="4780243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8F5B423-DA6A-4E80-B3CA-549A442C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19117" y="806860"/>
            <a:ext cx="445312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DA786-06E2-57A1-B301-CDD05BC9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4988" y="1559768"/>
            <a:ext cx="3601387" cy="3135379"/>
          </a:xfrm>
        </p:spPr>
        <p:txBody>
          <a:bodyPr>
            <a:normAutofit/>
          </a:bodyPr>
          <a:lstStyle/>
          <a:p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8F21-E1D1-F580-E139-45379218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4987" y="4746686"/>
            <a:ext cx="3601388" cy="99222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6000" b="1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8170B5-3ECC-493B-85FA-6905971AD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119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DD37B8-B6EA-49DC-90EF-F4E359454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549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00F7FF8-41E5-4585-AFDC-54EA8B275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8713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E2A71D-F8BA-4E4F-88A8-1F5FD5DF1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9549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9173E-D9CF-131E-83FA-3E0492493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/>
                <a:cs typeface="Times New Roman"/>
              </a:rPr>
              <a:t>Objectives</a:t>
            </a:r>
            <a:endParaRPr lang="en-US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69FE2A6-6F39-3724-79F5-3D81F867F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874855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5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EBBBF70-6ABC-46E8-A293-73A60B8E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5388887-43DC-4FAF-9400-7925701AF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CF126-5060-4E42-EE8A-841C3D33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249" y="1916670"/>
            <a:ext cx="5716338" cy="3042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400" spc="-100">
                <a:latin typeface="Times New Roman"/>
                <a:cs typeface="Times New Roman"/>
              </a:rPr>
              <a:t>Has American University's Marketing Strategy Failed?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F2FD4B7-706B-4F5C-A0C7-7D69677C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51298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E6DC6E-1FA3-4048-B867-BDB51763F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E066135-B6C1-4001-B7CC-53A443DF2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238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3AD82B4-5F4B-4968-B15E-29DCF8592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65598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'm Shocked, Just Shocked!&quot; in Three Russian Letters - The Moscow Times">
            <a:extLst>
              <a:ext uri="{FF2B5EF4-FFF2-40B4-BE49-F238E27FC236}">
                <a16:creationId xmlns:a16="http://schemas.microsoft.com/office/drawing/2014/main" id="{1CB5A2DB-D88D-10AE-6022-DA7161D2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70" y="2387445"/>
            <a:ext cx="3752067" cy="21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72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768977-A520-A01C-46AB-EF7AAB3A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89414"/>
            <a:ext cx="10058400" cy="753069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Insights</a:t>
            </a:r>
          </a:p>
        </p:txBody>
      </p:sp>
      <p:graphicFrame>
        <p:nvGraphicFramePr>
          <p:cNvPr id="18" name="Content Placeholder 7">
            <a:extLst>
              <a:ext uri="{FF2B5EF4-FFF2-40B4-BE49-F238E27FC236}">
                <a16:creationId xmlns:a16="http://schemas.microsoft.com/office/drawing/2014/main" id="{20931A58-A556-9590-2F26-D3CE9219F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765084"/>
              </p:ext>
            </p:extLst>
          </p:nvPr>
        </p:nvGraphicFramePr>
        <p:xfrm>
          <a:off x="685799" y="1581136"/>
          <a:ext cx="10595812" cy="4688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73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E45A-3418-9F27-96B8-67627CED9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b="1" spc="-100">
                <a:latin typeface="Times New Roman"/>
                <a:cs typeface="Times New Roman"/>
              </a:rPr>
              <a:t>Enrollment Leads Outcome</a:t>
            </a:r>
            <a:endParaRPr lang="en-US" sz="4000" b="1" spc="-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19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769B32DF-95AE-8E6E-8CDC-64BB3E62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25331"/>
            <a:ext cx="4414438" cy="4425502"/>
          </a:xfrm>
          <a:prstGeom prst="rect">
            <a:avLst/>
          </a:prstGeom>
        </p:spPr>
      </p:pic>
      <p:graphicFrame>
        <p:nvGraphicFramePr>
          <p:cNvPr id="176" name="Content Placeholder 74">
            <a:extLst>
              <a:ext uri="{FF2B5EF4-FFF2-40B4-BE49-F238E27FC236}">
                <a16:creationId xmlns:a16="http://schemas.microsoft.com/office/drawing/2014/main" id="{72D0FBE8-CFE7-D494-6788-F308C11CD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787347"/>
              </p:ext>
            </p:extLst>
          </p:nvPr>
        </p:nvGraphicFramePr>
        <p:xfrm>
          <a:off x="6579450" y="2538919"/>
          <a:ext cx="4957554" cy="349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479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846D-2E34-2DB1-2B44-B61A0FF3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>
                <a:solidFill>
                  <a:srgbClr val="262626"/>
                </a:solidFill>
                <a:latin typeface="Times New Roman"/>
                <a:cs typeface="Times New Roman"/>
              </a:rPr>
              <a:t>Leads Generated by Education Category</a:t>
            </a:r>
            <a:endParaRPr lang="en-US" sz="360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74008B-2A6D-66B2-1C71-5268C19CF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876" y="823217"/>
            <a:ext cx="6829243" cy="54818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5D69-9727-5A60-F7BC-C7063E0B1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9600" y="2336800"/>
            <a:ext cx="3577390" cy="39682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The </a:t>
            </a:r>
            <a:r>
              <a:rPr lang="en-US" b="1" i="1">
                <a:latin typeface="Times New Roman"/>
                <a:cs typeface="Times New Roman"/>
              </a:rPr>
              <a:t>Web</a:t>
            </a:r>
            <a:r>
              <a:rPr lang="en-US" b="1">
                <a:latin typeface="Times New Roman"/>
                <a:cs typeface="Times New Roman"/>
              </a:rPr>
              <a:t> </a:t>
            </a:r>
            <a:r>
              <a:rPr lang="en-US">
                <a:latin typeface="Times New Roman"/>
                <a:cs typeface="Times New Roman"/>
              </a:rPr>
              <a:t>method is very effective in generating leads from both </a:t>
            </a:r>
            <a:r>
              <a:rPr lang="en-US" b="1">
                <a:latin typeface="Times New Roman"/>
                <a:cs typeface="Times New Roman"/>
              </a:rPr>
              <a:t>domestic</a:t>
            </a:r>
            <a:r>
              <a:rPr lang="en-US">
                <a:latin typeface="Times New Roman"/>
                <a:cs typeface="Times New Roman"/>
              </a:rPr>
              <a:t> and </a:t>
            </a:r>
            <a:r>
              <a:rPr lang="en-US" b="1">
                <a:latin typeface="Times New Roman"/>
                <a:cs typeface="Times New Roman"/>
              </a:rPr>
              <a:t>international </a:t>
            </a:r>
            <a:r>
              <a:rPr lang="en-US">
                <a:latin typeface="Times New Roman"/>
                <a:cs typeface="Times New Roman"/>
              </a:rPr>
              <a:t>students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>
                <a:latin typeface="Times New Roman"/>
                <a:cs typeface="Times New Roman"/>
              </a:rPr>
              <a:t>Social network methods </a:t>
            </a:r>
            <a:r>
              <a:rPr lang="en-US" b="1">
                <a:latin typeface="Times New Roman"/>
                <a:cs typeface="Times New Roman"/>
              </a:rPr>
              <a:t>generate</a:t>
            </a:r>
            <a:r>
              <a:rPr lang="en-US">
                <a:latin typeface="Times New Roman"/>
                <a:cs typeface="Times New Roman"/>
              </a:rPr>
              <a:t> </a:t>
            </a:r>
            <a:r>
              <a:rPr lang="en-US" b="1">
                <a:latin typeface="Times New Roman"/>
                <a:cs typeface="Times New Roman"/>
              </a:rPr>
              <a:t>fewer</a:t>
            </a:r>
            <a:r>
              <a:rPr lang="en-US">
                <a:latin typeface="Times New Roman"/>
                <a:cs typeface="Times New Roman"/>
              </a:rPr>
              <a:t> leads for international students than for domestic students</a:t>
            </a: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-US" b="1" i="1">
                <a:solidFill>
                  <a:srgbClr val="111111"/>
                </a:solidFill>
                <a:latin typeface="Times New Roman"/>
                <a:cs typeface="Times New Roman"/>
              </a:rPr>
              <a:t>Twitter</a:t>
            </a:r>
            <a:r>
              <a:rPr lang="en-US">
                <a:solidFill>
                  <a:srgbClr val="111111"/>
                </a:solidFill>
                <a:latin typeface="Times New Roman"/>
                <a:cs typeface="Times New Roman"/>
              </a:rPr>
              <a:t> and </a:t>
            </a:r>
            <a:r>
              <a:rPr lang="en-US" b="1" i="1">
                <a:solidFill>
                  <a:srgbClr val="111111"/>
                </a:solidFill>
                <a:latin typeface="Times New Roman"/>
                <a:cs typeface="Times New Roman"/>
              </a:rPr>
              <a:t>Remarketing </a:t>
            </a:r>
            <a:r>
              <a:rPr lang="en-US">
                <a:solidFill>
                  <a:srgbClr val="111111"/>
                </a:solidFill>
                <a:latin typeface="Times New Roman"/>
                <a:cs typeface="Times New Roman"/>
              </a:rPr>
              <a:t>draw the </a:t>
            </a:r>
            <a:r>
              <a:rPr lang="en-US" b="1">
                <a:solidFill>
                  <a:srgbClr val="111111"/>
                </a:solidFill>
                <a:latin typeface="Times New Roman"/>
                <a:cs typeface="Times New Roman"/>
              </a:rPr>
              <a:t>least</a:t>
            </a:r>
            <a:r>
              <a:rPr lang="en-US">
                <a:solidFill>
                  <a:srgbClr val="111111"/>
                </a:solidFill>
                <a:latin typeface="Times New Roman"/>
                <a:cs typeface="Times New Roman"/>
              </a:rPr>
              <a:t> attention from students</a:t>
            </a:r>
            <a:endParaRPr lang="en">
              <a:solidFill>
                <a:srgbClr val="11111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spcBef>
                <a:spcPts val="900"/>
              </a:spcBef>
              <a:buFont typeface="Arial"/>
              <a:buChar char="•"/>
            </a:pPr>
            <a:r>
              <a:rPr lang="en" i="1">
                <a:latin typeface="Times New Roman"/>
                <a:cs typeface="Times New Roman"/>
              </a:rPr>
              <a:t>The university can invest into faculty responses to master's enrollment related emails since </a:t>
            </a:r>
            <a:r>
              <a:rPr lang="en" b="1" i="1">
                <a:latin typeface="Times New Roman"/>
                <a:cs typeface="Times New Roman"/>
              </a:rPr>
              <a:t>emails</a:t>
            </a:r>
            <a:r>
              <a:rPr lang="en" i="1">
                <a:latin typeface="Times New Roman"/>
                <a:cs typeface="Times New Roman"/>
              </a:rPr>
              <a:t> were very effective in generating master's enrollment</a:t>
            </a:r>
            <a:endParaRPr lang="en-US" i="1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E71B3-28CC-3AC1-B780-20DA125A4DF7}"/>
              </a:ext>
            </a:extLst>
          </p:cNvPr>
          <p:cNvSpPr txBox="1"/>
          <p:nvPr/>
        </p:nvSpPr>
        <p:spPr>
          <a:xfrm>
            <a:off x="6177832" y="1509819"/>
            <a:ext cx="678689" cy="467648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0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665003-5B93-4A19-9549-739B2EFD3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543A8-3AE5-4FAA-B94E-BE588D1A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833" y="643464"/>
            <a:ext cx="396945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5" name="slide2" descr="Cost by Method">
            <a:extLst>
              <a:ext uri="{FF2B5EF4-FFF2-40B4-BE49-F238E27FC236}">
                <a16:creationId xmlns:a16="http://schemas.microsoft.com/office/drawing/2014/main" id="{3894EFC4-53E9-3464-6AEF-1E1892CD5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3210"/>
          <a:stretch/>
        </p:blipFill>
        <p:spPr>
          <a:xfrm>
            <a:off x="813906" y="809244"/>
            <a:ext cx="3639312" cy="467715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596D7B5-9420-4F03-A37C-7ED97D1E5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001" y="255102"/>
            <a:ext cx="6705400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FB398-DF5E-4361-A724-EE10E91B1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2592" y="393365"/>
            <a:ext cx="6364719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9A0B-6C59-D8A2-8CFB-6882FF85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3" y="555010"/>
            <a:ext cx="5447250" cy="604665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Lead Source Cost by Method</a:t>
            </a:r>
          </a:p>
        </p:txBody>
      </p:sp>
      <p:graphicFrame>
        <p:nvGraphicFramePr>
          <p:cNvPr id="25" name="Content Placeholder 8">
            <a:extLst>
              <a:ext uri="{FF2B5EF4-FFF2-40B4-BE49-F238E27FC236}">
                <a16:creationId xmlns:a16="http://schemas.microsoft.com/office/drawing/2014/main" id="{362C003C-59C2-EA11-5D4A-4341C5839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766568"/>
              </p:ext>
            </p:extLst>
          </p:nvPr>
        </p:nvGraphicFramePr>
        <p:xfrm>
          <a:off x="5867873" y="1321320"/>
          <a:ext cx="5675294" cy="5107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7296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3FA4-6941-E94F-D067-C55F6AB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>
                <a:latin typeface="Times New Roman"/>
                <a:cs typeface="Times New Roman"/>
              </a:rPr>
              <a:t>Lead cost by Dom. &amp; Int. Students</a:t>
            </a:r>
            <a:endParaRPr lang="en-US" sz="4000">
              <a:latin typeface="Times New Roman"/>
              <a:cs typeface="Times New Roman"/>
            </a:endParaRPr>
          </a:p>
          <a:p>
            <a:pPr algn="ctr"/>
            <a:endParaRPr lang="en-US" sz="3400" b="1">
              <a:latin typeface="Times New Roman"/>
              <a:cs typeface="Times New Roman"/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B38A1691-0E86-74D7-9363-5251259D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US" sz="2400">
                <a:solidFill>
                  <a:srgbClr val="374151"/>
                </a:solidFill>
                <a:latin typeface="Times New Roman"/>
                <a:cs typeface="Arial"/>
              </a:rPr>
              <a:t>The</a:t>
            </a:r>
            <a:r>
              <a:rPr lang="en-US" sz="2400" b="0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 </a:t>
            </a:r>
            <a:r>
              <a:rPr lang="en-US" sz="2400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cost </a:t>
            </a:r>
            <a:r>
              <a:rPr lang="en-US" sz="2400">
                <a:solidFill>
                  <a:srgbClr val="374151"/>
                </a:solidFill>
                <a:latin typeface="Times New Roman"/>
                <a:cs typeface="Arial"/>
              </a:rPr>
              <a:t>per lead </a:t>
            </a:r>
            <a:r>
              <a:rPr lang="en-US" sz="2400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for</a:t>
            </a:r>
            <a:r>
              <a:rPr lang="en-US" sz="2400">
                <a:solidFill>
                  <a:srgbClr val="374151"/>
                </a:solidFill>
                <a:latin typeface="Times New Roman"/>
                <a:cs typeface="Arial"/>
              </a:rPr>
              <a:t> </a:t>
            </a:r>
            <a:r>
              <a:rPr lang="en-US" sz="2400" b="1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Domestic students</a:t>
            </a:r>
            <a:r>
              <a:rPr lang="en-US" sz="2400">
                <a:solidFill>
                  <a:srgbClr val="374151"/>
                </a:solidFill>
                <a:latin typeface="Times New Roman"/>
                <a:cs typeface="Arial"/>
              </a:rPr>
              <a:t> </a:t>
            </a:r>
            <a:r>
              <a:rPr lang="en-US" sz="2400" b="0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is</a:t>
            </a:r>
            <a:r>
              <a:rPr lang="en-US" sz="2400">
                <a:solidFill>
                  <a:srgbClr val="374151"/>
                </a:solidFill>
                <a:latin typeface="Times New Roman"/>
                <a:cs typeface="Arial"/>
              </a:rPr>
              <a:t>  </a:t>
            </a:r>
            <a:r>
              <a:rPr lang="en-US" sz="2400" b="1" i="0">
                <a:solidFill>
                  <a:srgbClr val="374151"/>
                </a:solidFill>
                <a:effectLst/>
                <a:latin typeface="Times New Roman"/>
                <a:cs typeface="Arial"/>
              </a:rPr>
              <a:t>$</a:t>
            </a:r>
            <a:r>
              <a:rPr lang="en-US" sz="2400" b="1">
                <a:solidFill>
                  <a:srgbClr val="374151"/>
                </a:solidFill>
                <a:latin typeface="Times New Roman"/>
                <a:cs typeface="Arial"/>
              </a:rPr>
              <a:t>1,569,000</a:t>
            </a:r>
            <a:endParaRPr lang="en-US" sz="2400">
              <a:solidFill>
                <a:srgbClr val="374151"/>
              </a:solidFill>
              <a:latin typeface="Times New Roman"/>
              <a:cs typeface="Arial"/>
            </a:endParaRPr>
          </a:p>
          <a:p>
            <a:pPr>
              <a:buClr>
                <a:srgbClr val="262626"/>
              </a:buClr>
            </a:pPr>
            <a:r>
              <a:rPr lang="en-US" sz="2400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International students</a:t>
            </a:r>
            <a:r>
              <a:rPr lang="en-US" sz="2400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has a lead cost at  </a:t>
            </a:r>
            <a:r>
              <a:rPr lang="en-US" sz="2400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$772,000</a:t>
            </a:r>
            <a:endParaRPr lang="en-US" sz="2400">
              <a:solidFill>
                <a:srgbClr val="374151"/>
              </a:solidFill>
              <a:latin typeface="Times New Roman"/>
              <a:ea typeface="+mn-lt"/>
              <a:cs typeface="Arial"/>
            </a:endParaRPr>
          </a:p>
          <a:p>
            <a:pPr>
              <a:buClr>
                <a:srgbClr val="262626"/>
              </a:buClr>
            </a:pPr>
            <a:r>
              <a:rPr lang="en-US" sz="2400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This shows that acquiring a domestic lead is more than twice as expensive as acquiring an international lead.</a:t>
            </a:r>
          </a:p>
        </p:txBody>
      </p:sp>
      <p:pic>
        <p:nvPicPr>
          <p:cNvPr id="8" name="Picture 7" descr="A pie chart with a number of numbers&#10;&#10;Description automatically generated">
            <a:extLst>
              <a:ext uri="{FF2B5EF4-FFF2-40B4-BE49-F238E27FC236}">
                <a16:creationId xmlns:a16="http://schemas.microsoft.com/office/drawing/2014/main" id="{088C0FDC-91BA-4C35-D347-9784CC6C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08" y="1104260"/>
            <a:ext cx="4771464" cy="36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3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E537B6-098D-494F-9A54-F22CD0977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28FD4-8F4F-45D0-B179-C09F34FF8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82" y="407588"/>
            <a:ext cx="5532146" cy="6066184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22A8B8-E29F-4EB2-95D4-3C24EF234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1EF9F5-BAA7-45A5-BD84-F3184FCED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3FA4-6941-E94F-D067-C55F6AB1E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171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400" b="1">
                <a:latin typeface="Times New Roman"/>
                <a:cs typeface="Times New Roman"/>
              </a:rPr>
              <a:t>Lead vs Enroll</a:t>
            </a:r>
            <a:br>
              <a:rPr lang="en-US" sz="3400" b="1">
                <a:latin typeface="Times New Roman"/>
                <a:cs typeface="Times New Roman"/>
              </a:rPr>
            </a:br>
            <a:r>
              <a:rPr lang="en-US" sz="3400" b="1">
                <a:latin typeface="Times New Roman"/>
                <a:cs typeface="Times New Roman"/>
              </a:rPr>
              <a:t>International vs. Domestic</a:t>
            </a:r>
            <a:endParaRPr lang="en-US" sz="3400">
              <a:latin typeface="Times New Roman"/>
              <a:cs typeface="Times New Roman"/>
            </a:endParaRP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B38A1691-0E86-74D7-9363-5251259D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415655"/>
            <a:ext cx="4602152" cy="368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262626"/>
              </a:buClr>
            </a:pPr>
            <a:r>
              <a:rPr lang="en-US">
                <a:latin typeface="Times New Roman"/>
                <a:cs typeface="Arial"/>
              </a:rPr>
              <a:t>The </a:t>
            </a:r>
            <a:r>
              <a:rPr lang="en-US" b="1">
                <a:latin typeface="Times New Roman"/>
                <a:cs typeface="Arial"/>
              </a:rPr>
              <a:t>overall lead </a:t>
            </a:r>
            <a:r>
              <a:rPr lang="en-US" sz="1800" b="1" i="0">
                <a:effectLst/>
                <a:latin typeface="Times New Roman"/>
                <a:cs typeface="Arial"/>
              </a:rPr>
              <a:t>for</a:t>
            </a:r>
            <a:r>
              <a:rPr lang="en-US" b="1">
                <a:latin typeface="Times New Roman"/>
                <a:cs typeface="Arial"/>
              </a:rPr>
              <a:t> both</a:t>
            </a:r>
            <a:r>
              <a:rPr lang="en-US">
                <a:latin typeface="Times New Roman"/>
                <a:cs typeface="Arial"/>
              </a:rPr>
              <a:t> </a:t>
            </a:r>
            <a:r>
              <a:rPr lang="en-US" sz="1800" i="0">
                <a:effectLst/>
                <a:latin typeface="Times New Roman"/>
                <a:cs typeface="Arial"/>
              </a:rPr>
              <a:t>Domestic </a:t>
            </a:r>
            <a:r>
              <a:rPr lang="en-US">
                <a:latin typeface="Times New Roman"/>
                <a:cs typeface="Arial"/>
              </a:rPr>
              <a:t>and International </a:t>
            </a:r>
            <a:r>
              <a:rPr lang="en-US" sz="1800" i="0">
                <a:effectLst/>
                <a:latin typeface="Times New Roman"/>
                <a:cs typeface="Arial"/>
              </a:rPr>
              <a:t>students</a:t>
            </a:r>
            <a:r>
              <a:rPr lang="en-US">
                <a:latin typeface="Times New Roman"/>
                <a:cs typeface="Arial"/>
              </a:rPr>
              <a:t> combined </a:t>
            </a:r>
            <a:r>
              <a:rPr lang="en-US" sz="1800" b="0" i="0">
                <a:effectLst/>
                <a:latin typeface="Times New Roman"/>
                <a:cs typeface="Arial"/>
              </a:rPr>
              <a:t>is</a:t>
            </a:r>
            <a:r>
              <a:rPr lang="en-US">
                <a:latin typeface="Times New Roman"/>
                <a:cs typeface="Arial"/>
              </a:rPr>
              <a:t> </a:t>
            </a:r>
            <a:r>
              <a:rPr lang="en-US" b="1">
                <a:latin typeface="Times New Roman"/>
                <a:cs typeface="Arial"/>
              </a:rPr>
              <a:t>57,590.00</a:t>
            </a:r>
            <a:endParaRPr lang="en-US">
              <a:latin typeface="Times New Roman"/>
              <a:cs typeface="Arial"/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b="1">
              <a:latin typeface="Times New Roman"/>
              <a:ea typeface="+mn-lt"/>
              <a:cs typeface="Arial"/>
            </a:endParaRPr>
          </a:p>
          <a:p>
            <a:pPr>
              <a:buClr>
                <a:srgbClr val="262626"/>
              </a:buClr>
            </a:pP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Domestic students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have a marginally higher lead of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38,092 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compared to I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nternational students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at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19,498</a:t>
            </a:r>
            <a:endParaRPr lang="en-US">
              <a:solidFill>
                <a:srgbClr val="374151"/>
              </a:solidFill>
              <a:latin typeface="Times New Roman"/>
              <a:ea typeface="+mn-lt"/>
              <a:cs typeface="Arial"/>
            </a:endParaRPr>
          </a:p>
          <a:p>
            <a:pPr marL="0" indent="0">
              <a:buClr>
                <a:srgbClr val="262626"/>
              </a:buClr>
              <a:buNone/>
            </a:pPr>
            <a:endParaRPr lang="en-US" b="1">
              <a:solidFill>
                <a:srgbClr val="374151"/>
              </a:solidFill>
              <a:latin typeface="Times New Roman"/>
              <a:ea typeface="+mn-lt"/>
              <a:cs typeface="Arial"/>
            </a:endParaRPr>
          </a:p>
          <a:p>
            <a:pPr>
              <a:buClr>
                <a:srgbClr val="262626"/>
              </a:buClr>
            </a:pP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Enrollment for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International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is at a low of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22,000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compared to enrollment from 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Domestic</a:t>
            </a:r>
            <a:r>
              <a:rPr lang="en-US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 at </a:t>
            </a:r>
            <a:r>
              <a:rPr lang="en-US" b="1">
                <a:solidFill>
                  <a:srgbClr val="374151"/>
                </a:solidFill>
                <a:latin typeface="Times New Roman"/>
                <a:ea typeface="+mn-lt"/>
                <a:cs typeface="Arial"/>
              </a:rPr>
              <a:t>630,000</a:t>
            </a:r>
            <a:endParaRPr lang="en-US">
              <a:solidFill>
                <a:srgbClr val="374151"/>
              </a:solidFill>
              <a:latin typeface="Times New Roman"/>
              <a:ea typeface="+mn-lt"/>
              <a:cs typeface="Arial"/>
            </a:endParaRPr>
          </a:p>
          <a:p>
            <a:pPr>
              <a:buClr>
                <a:srgbClr val="262626"/>
              </a:buClr>
            </a:pPr>
            <a:endParaRPr lang="en-US" b="1">
              <a:solidFill>
                <a:srgbClr val="374151"/>
              </a:solidFill>
              <a:latin typeface="Times New Roman"/>
              <a:ea typeface="+mn-lt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BDDB0-1335-F9C4-1CFE-5C23E03A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65" y="1038956"/>
            <a:ext cx="4777067" cy="493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88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301B2B"/>
      </a:dk2>
      <a:lt2>
        <a:srgbClr val="F0F3F3"/>
      </a:lt2>
      <a:accent1>
        <a:srgbClr val="C84E48"/>
      </a:accent1>
      <a:accent2>
        <a:srgbClr val="B63665"/>
      </a:accent2>
      <a:accent3>
        <a:srgbClr val="C848AC"/>
      </a:accent3>
      <a:accent4>
        <a:srgbClr val="9C36B6"/>
      </a:accent4>
      <a:accent5>
        <a:srgbClr val="7948C8"/>
      </a:accent5>
      <a:accent6>
        <a:srgbClr val="3D42B8"/>
      </a:accent6>
      <a:hlink>
        <a:srgbClr val="853FB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SavonVTI</vt:lpstr>
      <vt:lpstr>AMERICAN UNIVERSITY Online Marketing Strategy Analyses</vt:lpstr>
      <vt:lpstr>Objectives</vt:lpstr>
      <vt:lpstr>Has American University's Marketing Strategy Failed?</vt:lpstr>
      <vt:lpstr>Findings and Insights</vt:lpstr>
      <vt:lpstr>Enrollment Leads Outcome</vt:lpstr>
      <vt:lpstr>Leads Generated by Education Category</vt:lpstr>
      <vt:lpstr>Lead Source Cost by Method</vt:lpstr>
      <vt:lpstr>Lead cost by Dom. &amp; Int. Students </vt:lpstr>
      <vt:lpstr>Lead vs Enroll International vs. Domestic</vt:lpstr>
      <vt:lpstr>Previous Education of Enrolled Students</vt:lpstr>
      <vt:lpstr>Average Lead Cost by State </vt:lpstr>
      <vt:lpstr>Enrollment Rate and Lead Cost Analysis by State</vt:lpstr>
      <vt:lpstr>Recommendations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Marketing Strategy Analyses</dc:title>
  <dc:creator>Mohammed Shahabudeen Saeed</dc:creator>
  <cp:revision>1</cp:revision>
  <dcterms:created xsi:type="dcterms:W3CDTF">2023-11-29T15:51:12Z</dcterms:created>
  <dcterms:modified xsi:type="dcterms:W3CDTF">2023-12-06T20:47:14Z</dcterms:modified>
</cp:coreProperties>
</file>