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72" r:id="rId4"/>
    <p:sldId id="268" r:id="rId5"/>
    <p:sldId id="259" r:id="rId6"/>
    <p:sldId id="260" r:id="rId7"/>
    <p:sldId id="263" r:id="rId8"/>
    <p:sldId id="264" r:id="rId9"/>
    <p:sldId id="266" r:id="rId10"/>
    <p:sldId id="267" r:id="rId11"/>
    <p:sldId id="261" r:id="rId12"/>
    <p:sldId id="265" r:id="rId13"/>
    <p:sldId id="269" r:id="rId14"/>
    <p:sldId id="271" r:id="rId15"/>
    <p:sldId id="270" r:id="rId16"/>
    <p:sldId id="26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Seifeldin" initials="MS" lastIdx="1" clrIdx="0">
    <p:extLst>
      <p:ext uri="{19B8F6BF-5375-455C-9EA6-DF929625EA0E}">
        <p15:presenceInfo xmlns:p15="http://schemas.microsoft.com/office/powerpoint/2012/main" userId="S::ms7375a@american.edu::4854ab31-3b83-49b4-ac19-f6716003d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4DC18-30D7-4886-8D2C-C94247FBA4E2}" v="6" dt="2023-12-01T21:31:31.038"/>
    <p1510:client id="{5A6486D6-D8B2-6B90-C8D0-6D1443F2A24B}" v="118" dt="2023-12-01T23:08:58.589"/>
    <p1510:client id="{9DBE660E-1D1D-4051-8D61-CA66EBDCAF10}" v="32" dt="2023-12-01T21:24:13.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p:cViewPr varScale="1">
        <p:scale>
          <a:sx n="102" d="100"/>
          <a:sy n="102"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Seifeldin" userId="S::ms7375a@american.edu::4854ab31-3b83-49b4-ac19-f6716003d63f" providerId="AD" clId="Web-{5A6486D6-D8B2-6B90-C8D0-6D1443F2A24B}"/>
    <pc:docChg chg="addSld modSld sldOrd">
      <pc:chgData name="Mohamed Seifeldin" userId="S::ms7375a@american.edu::4854ab31-3b83-49b4-ac19-f6716003d63f" providerId="AD" clId="Web-{5A6486D6-D8B2-6B90-C8D0-6D1443F2A24B}" dt="2023-12-01T23:08:58.589" v="357" actId="1076"/>
      <pc:docMkLst>
        <pc:docMk/>
      </pc:docMkLst>
      <pc:sldChg chg="delSp modSp">
        <pc:chgData name="Mohamed Seifeldin" userId="S::ms7375a@american.edu::4854ab31-3b83-49b4-ac19-f6716003d63f" providerId="AD" clId="Web-{5A6486D6-D8B2-6B90-C8D0-6D1443F2A24B}" dt="2023-12-01T23:08:58.589" v="357" actId="1076"/>
        <pc:sldMkLst>
          <pc:docMk/>
          <pc:sldMk cId="3814795153" sldId="259"/>
        </pc:sldMkLst>
        <pc:spChg chg="mod">
          <ac:chgData name="Mohamed Seifeldin" userId="S::ms7375a@american.edu::4854ab31-3b83-49b4-ac19-f6716003d63f" providerId="AD" clId="Web-{5A6486D6-D8B2-6B90-C8D0-6D1443F2A24B}" dt="2023-12-01T21:52:59.395" v="62" actId="20577"/>
          <ac:spMkLst>
            <pc:docMk/>
            <pc:sldMk cId="3814795153" sldId="259"/>
            <ac:spMk id="2" creationId="{C150E45A-3418-9F27-96B8-67627CED91C6}"/>
          </ac:spMkLst>
        </pc:spChg>
        <pc:graphicFrameChg chg="modGraphic">
          <ac:chgData name="Mohamed Seifeldin" userId="S::ms7375a@american.edu::4854ab31-3b83-49b4-ac19-f6716003d63f" providerId="AD" clId="Web-{5A6486D6-D8B2-6B90-C8D0-6D1443F2A24B}" dt="2023-12-01T21:46:02.223" v="15" actId="20577"/>
          <ac:graphicFrameMkLst>
            <pc:docMk/>
            <pc:sldMk cId="3814795153" sldId="259"/>
            <ac:graphicFrameMk id="176" creationId="{72D0FBE8-CFE7-D494-6788-F308C11CDE57}"/>
          </ac:graphicFrameMkLst>
        </pc:graphicFrameChg>
        <pc:picChg chg="del">
          <ac:chgData name="Mohamed Seifeldin" userId="S::ms7375a@american.edu::4854ab31-3b83-49b4-ac19-f6716003d63f" providerId="AD" clId="Web-{5A6486D6-D8B2-6B90-C8D0-6D1443F2A24B}" dt="2023-12-01T21:49:50.911" v="16"/>
          <ac:picMkLst>
            <pc:docMk/>
            <pc:sldMk cId="3814795153" sldId="259"/>
            <ac:picMk id="5" creationId="{324C12C7-9D47-572E-DAEC-112E3789C7C4}"/>
          </ac:picMkLst>
        </pc:picChg>
        <pc:picChg chg="mod">
          <ac:chgData name="Mohamed Seifeldin" userId="S::ms7375a@american.edu::4854ab31-3b83-49b4-ac19-f6716003d63f" providerId="AD" clId="Web-{5A6486D6-D8B2-6B90-C8D0-6D1443F2A24B}" dt="2023-12-01T23:08:58.589" v="357" actId="1076"/>
          <ac:picMkLst>
            <pc:docMk/>
            <pc:sldMk cId="3814795153" sldId="259"/>
            <ac:picMk id="8" creationId="{CFC75DC8-E3D8-76BE-E427-D123CFC833AB}"/>
          </ac:picMkLst>
        </pc:picChg>
      </pc:sldChg>
      <pc:sldChg chg="ord">
        <pc:chgData name="Mohamed Seifeldin" userId="S::ms7375a@american.edu::4854ab31-3b83-49b4-ac19-f6716003d63f" providerId="AD" clId="Web-{5A6486D6-D8B2-6B90-C8D0-6D1443F2A24B}" dt="2023-12-01T21:33:38.409" v="2"/>
        <pc:sldMkLst>
          <pc:docMk/>
          <pc:sldMk cId="3157590701" sldId="260"/>
        </pc:sldMkLst>
      </pc:sldChg>
      <pc:sldChg chg="ord">
        <pc:chgData name="Mohamed Seifeldin" userId="S::ms7375a@american.edu::4854ab31-3b83-49b4-ac19-f6716003d63f" providerId="AD" clId="Web-{5A6486D6-D8B2-6B90-C8D0-6D1443F2A24B}" dt="2023-12-01T22:38:02.806" v="315"/>
        <pc:sldMkLst>
          <pc:docMk/>
          <pc:sldMk cId="77716517" sldId="262"/>
        </pc:sldMkLst>
      </pc:sldChg>
      <pc:sldChg chg="ord">
        <pc:chgData name="Mohamed Seifeldin" userId="S::ms7375a@american.edu::4854ab31-3b83-49b4-ac19-f6716003d63f" providerId="AD" clId="Web-{5A6486D6-D8B2-6B90-C8D0-6D1443F2A24B}" dt="2023-12-01T21:33:38.409" v="1"/>
        <pc:sldMkLst>
          <pc:docMk/>
          <pc:sldMk cId="2277296982" sldId="263"/>
        </pc:sldMkLst>
      </pc:sldChg>
      <pc:sldChg chg="delSp modSp ord">
        <pc:chgData name="Mohamed Seifeldin" userId="S::ms7375a@american.edu::4854ab31-3b83-49b4-ac19-f6716003d63f" providerId="AD" clId="Web-{5A6486D6-D8B2-6B90-C8D0-6D1443F2A24B}" dt="2023-12-01T22:45:24.587" v="349" actId="1076"/>
        <pc:sldMkLst>
          <pc:docMk/>
          <pc:sldMk cId="712693317" sldId="264"/>
        </pc:sldMkLst>
        <pc:picChg chg="del">
          <ac:chgData name="Mohamed Seifeldin" userId="S::ms7375a@american.edu::4854ab31-3b83-49b4-ac19-f6716003d63f" providerId="AD" clId="Web-{5A6486D6-D8B2-6B90-C8D0-6D1443F2A24B}" dt="2023-12-01T21:35:05.816" v="8"/>
          <ac:picMkLst>
            <pc:docMk/>
            <pc:sldMk cId="712693317" sldId="264"/>
            <ac:picMk id="4" creationId="{32C7B5F2-783B-70E2-B480-5FE6F2513B10}"/>
          </ac:picMkLst>
        </pc:picChg>
        <pc:picChg chg="mod">
          <ac:chgData name="Mohamed Seifeldin" userId="S::ms7375a@american.edu::4854ab31-3b83-49b4-ac19-f6716003d63f" providerId="AD" clId="Web-{5A6486D6-D8B2-6B90-C8D0-6D1443F2A24B}" dt="2023-12-01T22:45:24.587" v="349" actId="1076"/>
          <ac:picMkLst>
            <pc:docMk/>
            <pc:sldMk cId="712693317" sldId="264"/>
            <ac:picMk id="5" creationId="{50D964B8-870C-3B21-41AF-A382A0DE70F8}"/>
          </ac:picMkLst>
        </pc:picChg>
      </pc:sldChg>
      <pc:sldChg chg="addSp delSp modSp mod setClrOvrMap">
        <pc:chgData name="Mohamed Seifeldin" userId="S::ms7375a@american.edu::4854ab31-3b83-49b4-ac19-f6716003d63f" providerId="AD" clId="Web-{5A6486D6-D8B2-6B90-C8D0-6D1443F2A24B}" dt="2023-12-01T22:44:01.431" v="343"/>
        <pc:sldMkLst>
          <pc:docMk/>
          <pc:sldMk cId="2146309630" sldId="265"/>
        </pc:sldMkLst>
        <pc:spChg chg="mod">
          <ac:chgData name="Mohamed Seifeldin" userId="S::ms7375a@american.edu::4854ab31-3b83-49b4-ac19-f6716003d63f" providerId="AD" clId="Web-{5A6486D6-D8B2-6B90-C8D0-6D1443F2A24B}" dt="2023-12-01T22:44:01.431" v="343"/>
          <ac:spMkLst>
            <pc:docMk/>
            <pc:sldMk cId="2146309630" sldId="265"/>
            <ac:spMk id="2" creationId="{92FD4D84-99B0-61B5-7333-9AC99F328562}"/>
          </ac:spMkLst>
        </pc:spChg>
        <pc:spChg chg="mod">
          <ac:chgData name="Mohamed Seifeldin" userId="S::ms7375a@american.edu::4854ab31-3b83-49b4-ac19-f6716003d63f" providerId="AD" clId="Web-{5A6486D6-D8B2-6B90-C8D0-6D1443F2A24B}" dt="2023-12-01T22:44:01.431" v="343"/>
          <ac:spMkLst>
            <pc:docMk/>
            <pc:sldMk cId="2146309630" sldId="265"/>
            <ac:spMk id="6" creationId="{88D74868-05A6-200E-B8CD-7A798334BAF7}"/>
          </ac:spMkLst>
        </pc:spChg>
        <pc:spChg chg="add del">
          <ac:chgData name="Mohamed Seifeldin" userId="S::ms7375a@american.edu::4854ab31-3b83-49b4-ac19-f6716003d63f" providerId="AD" clId="Web-{5A6486D6-D8B2-6B90-C8D0-6D1443F2A24B}" dt="2023-12-01T22:44:01.431" v="343"/>
          <ac:spMkLst>
            <pc:docMk/>
            <pc:sldMk cId="2146309630" sldId="265"/>
            <ac:spMk id="11" creationId="{1E94681D-2A4C-4A8D-B9B5-31D440D0328D}"/>
          </ac:spMkLst>
        </pc:spChg>
        <pc:spChg chg="add del">
          <ac:chgData name="Mohamed Seifeldin" userId="S::ms7375a@american.edu::4854ab31-3b83-49b4-ac19-f6716003d63f" providerId="AD" clId="Web-{5A6486D6-D8B2-6B90-C8D0-6D1443F2A24B}" dt="2023-12-01T22:44:01.431" v="343"/>
          <ac:spMkLst>
            <pc:docMk/>
            <pc:sldMk cId="2146309630" sldId="265"/>
            <ac:spMk id="13" creationId="{04B7AC44-1B7B-4F09-9AA4-3DFDEC5751A8}"/>
          </ac:spMkLst>
        </pc:spChg>
        <pc:spChg chg="add del">
          <ac:chgData name="Mohamed Seifeldin" userId="S::ms7375a@american.edu::4854ab31-3b83-49b4-ac19-f6716003d63f" providerId="AD" clId="Web-{5A6486D6-D8B2-6B90-C8D0-6D1443F2A24B}" dt="2023-12-01T22:44:01.431" v="343"/>
          <ac:spMkLst>
            <pc:docMk/>
            <pc:sldMk cId="2146309630" sldId="265"/>
            <ac:spMk id="15" creationId="{6683E473-94FF-4ACE-9433-1F14799E8907}"/>
          </ac:spMkLst>
        </pc:spChg>
        <pc:spChg chg="add del">
          <ac:chgData name="Mohamed Seifeldin" userId="S::ms7375a@american.edu::4854ab31-3b83-49b4-ac19-f6716003d63f" providerId="AD" clId="Web-{5A6486D6-D8B2-6B90-C8D0-6D1443F2A24B}" dt="2023-12-01T22:44:01.431" v="343"/>
          <ac:spMkLst>
            <pc:docMk/>
            <pc:sldMk cId="2146309630" sldId="265"/>
            <ac:spMk id="17" creationId="{4E9EDDFA-8F05-462B-8D3E-5B9C4FBC735B}"/>
          </ac:spMkLst>
        </pc:spChg>
        <pc:spChg chg="add del">
          <ac:chgData name="Mohamed Seifeldin" userId="S::ms7375a@american.edu::4854ab31-3b83-49b4-ac19-f6716003d63f" providerId="AD" clId="Web-{5A6486D6-D8B2-6B90-C8D0-6D1443F2A24B}" dt="2023-12-01T22:44:01.431" v="343"/>
          <ac:spMkLst>
            <pc:docMk/>
            <pc:sldMk cId="2146309630" sldId="265"/>
            <ac:spMk id="19" creationId="{143F9A23-3237-4ED6-A1E9-C0E6530E053B}"/>
          </ac:spMkLst>
        </pc:spChg>
        <pc:spChg chg="add del">
          <ac:chgData name="Mohamed Seifeldin" userId="S::ms7375a@american.edu::4854ab31-3b83-49b4-ac19-f6716003d63f" providerId="AD" clId="Web-{5A6486D6-D8B2-6B90-C8D0-6D1443F2A24B}" dt="2023-12-01T22:44:01.431" v="343"/>
          <ac:spMkLst>
            <pc:docMk/>
            <pc:sldMk cId="2146309630" sldId="265"/>
            <ac:spMk id="21" creationId="{C63CD46D-4335-4BA4-842A-BF835A99CB2C}"/>
          </ac:spMkLst>
        </pc:spChg>
        <pc:spChg chg="add">
          <ac:chgData name="Mohamed Seifeldin" userId="S::ms7375a@american.edu::4854ab31-3b83-49b4-ac19-f6716003d63f" providerId="AD" clId="Web-{5A6486D6-D8B2-6B90-C8D0-6D1443F2A24B}" dt="2023-12-01T22:44:01.431" v="343"/>
          <ac:spMkLst>
            <pc:docMk/>
            <pc:sldMk cId="2146309630" sldId="265"/>
            <ac:spMk id="26" creationId="{1E94681D-2A4C-4A8D-B9B5-31D440D0328D}"/>
          </ac:spMkLst>
        </pc:spChg>
        <pc:spChg chg="add">
          <ac:chgData name="Mohamed Seifeldin" userId="S::ms7375a@american.edu::4854ab31-3b83-49b4-ac19-f6716003d63f" providerId="AD" clId="Web-{5A6486D6-D8B2-6B90-C8D0-6D1443F2A24B}" dt="2023-12-01T22:44:01.431" v="343"/>
          <ac:spMkLst>
            <pc:docMk/>
            <pc:sldMk cId="2146309630" sldId="265"/>
            <ac:spMk id="28" creationId="{04B7AC44-1B7B-4F09-9AA4-3DFDEC5751A8}"/>
          </ac:spMkLst>
        </pc:spChg>
        <pc:spChg chg="add">
          <ac:chgData name="Mohamed Seifeldin" userId="S::ms7375a@american.edu::4854ab31-3b83-49b4-ac19-f6716003d63f" providerId="AD" clId="Web-{5A6486D6-D8B2-6B90-C8D0-6D1443F2A24B}" dt="2023-12-01T22:44:01.431" v="343"/>
          <ac:spMkLst>
            <pc:docMk/>
            <pc:sldMk cId="2146309630" sldId="265"/>
            <ac:spMk id="30" creationId="{6683E473-94FF-4ACE-9433-1F14799E8907}"/>
          </ac:spMkLst>
        </pc:spChg>
        <pc:spChg chg="add">
          <ac:chgData name="Mohamed Seifeldin" userId="S::ms7375a@american.edu::4854ab31-3b83-49b4-ac19-f6716003d63f" providerId="AD" clId="Web-{5A6486D6-D8B2-6B90-C8D0-6D1443F2A24B}" dt="2023-12-01T22:44:01.431" v="343"/>
          <ac:spMkLst>
            <pc:docMk/>
            <pc:sldMk cId="2146309630" sldId="265"/>
            <ac:spMk id="32" creationId="{0BBB6B01-5B73-410C-B70E-8CF2FA470D11}"/>
          </ac:spMkLst>
        </pc:spChg>
        <pc:spChg chg="add">
          <ac:chgData name="Mohamed Seifeldin" userId="S::ms7375a@american.edu::4854ab31-3b83-49b4-ac19-f6716003d63f" providerId="AD" clId="Web-{5A6486D6-D8B2-6B90-C8D0-6D1443F2A24B}" dt="2023-12-01T22:44:01.431" v="343"/>
          <ac:spMkLst>
            <pc:docMk/>
            <pc:sldMk cId="2146309630" sldId="265"/>
            <ac:spMk id="34" creationId="{8712F587-12D0-435C-8E3F-F44C36EE71B8}"/>
          </ac:spMkLst>
        </pc:spChg>
        <pc:picChg chg="mod ord modCrop">
          <ac:chgData name="Mohamed Seifeldin" userId="S::ms7375a@american.edu::4854ab31-3b83-49b4-ac19-f6716003d63f" providerId="AD" clId="Web-{5A6486D6-D8B2-6B90-C8D0-6D1443F2A24B}" dt="2023-12-01T22:44:01.431" v="343"/>
          <ac:picMkLst>
            <pc:docMk/>
            <pc:sldMk cId="2146309630" sldId="265"/>
            <ac:picMk id="4" creationId="{F5973D4C-2D32-D022-ABD1-2BEA6669191F}"/>
          </ac:picMkLst>
        </pc:picChg>
        <pc:picChg chg="del">
          <ac:chgData name="Mohamed Seifeldin" userId="S::ms7375a@american.edu::4854ab31-3b83-49b4-ac19-f6716003d63f" providerId="AD" clId="Web-{5A6486D6-D8B2-6B90-C8D0-6D1443F2A24B}" dt="2023-12-01T22:38:17.743" v="316"/>
          <ac:picMkLst>
            <pc:docMk/>
            <pc:sldMk cId="2146309630" sldId="265"/>
            <ac:picMk id="5" creationId="{4146DC38-9FD0-AA2D-DD50-2A3287CAF57B}"/>
          </ac:picMkLst>
        </pc:picChg>
      </pc:sldChg>
      <pc:sldChg chg="ord">
        <pc:chgData name="Mohamed Seifeldin" userId="S::ms7375a@american.edu::4854ab31-3b83-49b4-ac19-f6716003d63f" providerId="AD" clId="Web-{5A6486D6-D8B2-6B90-C8D0-6D1443F2A24B}" dt="2023-12-01T21:33:57.800" v="4"/>
        <pc:sldMkLst>
          <pc:docMk/>
          <pc:sldMk cId="3544896067" sldId="266"/>
        </pc:sldMkLst>
      </pc:sldChg>
      <pc:sldChg chg="modSp ord">
        <pc:chgData name="Mohamed Seifeldin" userId="S::ms7375a@american.edu::4854ab31-3b83-49b4-ac19-f6716003d63f" providerId="AD" clId="Web-{5A6486D6-D8B2-6B90-C8D0-6D1443F2A24B}" dt="2023-12-01T22:44:21.697" v="346" actId="1076"/>
        <pc:sldMkLst>
          <pc:docMk/>
          <pc:sldMk cId="3664882715" sldId="267"/>
        </pc:sldMkLst>
        <pc:spChg chg="mod">
          <ac:chgData name="Mohamed Seifeldin" userId="S::ms7375a@american.edu::4854ab31-3b83-49b4-ac19-f6716003d63f" providerId="AD" clId="Web-{5A6486D6-D8B2-6B90-C8D0-6D1443F2A24B}" dt="2023-12-01T22:40:37.587" v="325" actId="20577"/>
          <ac:spMkLst>
            <pc:docMk/>
            <pc:sldMk cId="3664882715" sldId="267"/>
            <ac:spMk id="33" creationId="{B38A1691-0E86-74D7-9363-5251259D5FBB}"/>
          </ac:spMkLst>
        </pc:spChg>
        <pc:picChg chg="mod">
          <ac:chgData name="Mohamed Seifeldin" userId="S::ms7375a@american.edu::4854ab31-3b83-49b4-ac19-f6716003d63f" providerId="AD" clId="Web-{5A6486D6-D8B2-6B90-C8D0-6D1443F2A24B}" dt="2023-12-01T22:44:21.697" v="346" actId="1076"/>
          <ac:picMkLst>
            <pc:docMk/>
            <pc:sldMk cId="3664882715" sldId="267"/>
            <ac:picMk id="6" creationId="{D66B53A6-C921-7D04-85FB-E2B92363D65C}"/>
          </ac:picMkLst>
        </pc:picChg>
      </pc:sldChg>
      <pc:sldChg chg="addSp delSp modSp ord">
        <pc:chgData name="Mohamed Seifeldin" userId="S::ms7375a@american.edu::4854ab31-3b83-49b4-ac19-f6716003d63f" providerId="AD" clId="Web-{5A6486D6-D8B2-6B90-C8D0-6D1443F2A24B}" dt="2023-12-01T22:49:17.400" v="355" actId="20577"/>
        <pc:sldMkLst>
          <pc:docMk/>
          <pc:sldMk cId="1247739813" sldId="268"/>
        </pc:sldMkLst>
        <pc:spChg chg="del">
          <ac:chgData name="Mohamed Seifeldin" userId="S::ms7375a@american.edu::4854ab31-3b83-49b4-ac19-f6716003d63f" providerId="AD" clId="Web-{5A6486D6-D8B2-6B90-C8D0-6D1443F2A24B}" dt="2023-12-01T21:57:45.302" v="64"/>
          <ac:spMkLst>
            <pc:docMk/>
            <pc:sldMk cId="1247739813" sldId="268"/>
            <ac:spMk id="2" creationId="{95A87DD8-65D5-4441-817D-357F510153E8}"/>
          </ac:spMkLst>
        </pc:spChg>
        <pc:spChg chg="add mod">
          <ac:chgData name="Mohamed Seifeldin" userId="S::ms7375a@american.edu::4854ab31-3b83-49b4-ac19-f6716003d63f" providerId="AD" clId="Web-{5A6486D6-D8B2-6B90-C8D0-6D1443F2A24B}" dt="2023-12-01T22:05:36.381" v="101" actId="20577"/>
          <ac:spMkLst>
            <pc:docMk/>
            <pc:sldMk cId="1247739813" sldId="268"/>
            <ac:spMk id="5" creationId="{EC768977-A520-A01C-46AB-EF7AAB3AF8F0}"/>
          </ac:spMkLst>
        </pc:spChg>
        <pc:spChg chg="del">
          <ac:chgData name="Mohamed Seifeldin" userId="S::ms7375a@american.edu::4854ab31-3b83-49b4-ac19-f6716003d63f" providerId="AD" clId="Web-{5A6486D6-D8B2-6B90-C8D0-6D1443F2A24B}" dt="2023-12-01T21:58:42.037" v="70"/>
          <ac:spMkLst>
            <pc:docMk/>
            <pc:sldMk cId="1247739813" sldId="268"/>
            <ac:spMk id="12" creationId="{0BBB6B01-5B73-410C-B70E-8CF2FA470D11}"/>
          </ac:spMkLst>
        </pc:spChg>
        <pc:spChg chg="del">
          <ac:chgData name="Mohamed Seifeldin" userId="S::ms7375a@american.edu::4854ab31-3b83-49b4-ac19-f6716003d63f" providerId="AD" clId="Web-{5A6486D6-D8B2-6B90-C8D0-6D1443F2A24B}" dt="2023-12-01T21:58:42.037" v="70"/>
          <ac:spMkLst>
            <pc:docMk/>
            <pc:sldMk cId="1247739813" sldId="268"/>
            <ac:spMk id="14" creationId="{8712F587-12D0-435C-8E3F-F44C36EE71B8}"/>
          </ac:spMkLst>
        </pc:spChg>
        <pc:spChg chg="del">
          <ac:chgData name="Mohamed Seifeldin" userId="S::ms7375a@american.edu::4854ab31-3b83-49b4-ac19-f6716003d63f" providerId="AD" clId="Web-{5A6486D6-D8B2-6B90-C8D0-6D1443F2A24B}" dt="2023-12-01T21:58:42.037" v="70"/>
          <ac:spMkLst>
            <pc:docMk/>
            <pc:sldMk cId="1247739813" sldId="268"/>
            <ac:spMk id="16" creationId="{FCD6DEE0-00CA-4963-03E8-575D816119CA}"/>
          </ac:spMkLst>
        </pc:spChg>
        <pc:spChg chg="add">
          <ac:chgData name="Mohamed Seifeldin" userId="S::ms7375a@american.edu::4854ab31-3b83-49b4-ac19-f6716003d63f" providerId="AD" clId="Web-{5A6486D6-D8B2-6B90-C8D0-6D1443F2A24B}" dt="2023-12-01T21:58:42.037" v="70"/>
          <ac:spMkLst>
            <pc:docMk/>
            <pc:sldMk cId="1247739813" sldId="268"/>
            <ac:spMk id="22" creationId="{0EB72A9B-FD82-4F09-BF1E-D39311D3A0E3}"/>
          </ac:spMkLst>
        </pc:spChg>
        <pc:spChg chg="add">
          <ac:chgData name="Mohamed Seifeldin" userId="S::ms7375a@american.edu::4854ab31-3b83-49b4-ac19-f6716003d63f" providerId="AD" clId="Web-{5A6486D6-D8B2-6B90-C8D0-6D1443F2A24B}" dt="2023-12-01T21:58:42.037" v="70"/>
          <ac:spMkLst>
            <pc:docMk/>
            <pc:sldMk cId="1247739813" sldId="268"/>
            <ac:spMk id="24" creationId="{DD39B371-6E4E-4070-AB4E-4D788405A5A6}"/>
          </ac:spMkLst>
        </pc:spChg>
        <pc:spChg chg="add">
          <ac:chgData name="Mohamed Seifeldin" userId="S::ms7375a@american.edu::4854ab31-3b83-49b4-ac19-f6716003d63f" providerId="AD" clId="Web-{5A6486D6-D8B2-6B90-C8D0-6D1443F2A24B}" dt="2023-12-01T21:58:42.037" v="70"/>
          <ac:spMkLst>
            <pc:docMk/>
            <pc:sldMk cId="1247739813" sldId="268"/>
            <ac:spMk id="26" creationId="{B937DAED-8BFE-4563-BB45-B5E554D70A84}"/>
          </ac:spMkLst>
        </pc:spChg>
        <pc:graphicFrameChg chg="add modGraphic">
          <ac:chgData name="Mohamed Seifeldin" userId="S::ms7375a@american.edu::4854ab31-3b83-49b4-ac19-f6716003d63f" providerId="AD" clId="Web-{5A6486D6-D8B2-6B90-C8D0-6D1443F2A24B}" dt="2023-12-01T22:49:17.400" v="355" actId="20577"/>
          <ac:graphicFrameMkLst>
            <pc:docMk/>
            <pc:sldMk cId="1247739813" sldId="268"/>
            <ac:graphicFrameMk id="18" creationId="{20931A58-A556-9590-2F26-D3CE9219FAB4}"/>
          </ac:graphicFrameMkLst>
        </pc:graphicFrameChg>
        <pc:picChg chg="del">
          <ac:chgData name="Mohamed Seifeldin" userId="S::ms7375a@american.edu::4854ab31-3b83-49b4-ac19-f6716003d63f" providerId="AD" clId="Web-{5A6486D6-D8B2-6B90-C8D0-6D1443F2A24B}" dt="2023-12-01T21:58:03.787" v="67"/>
          <ac:picMkLst>
            <pc:docMk/>
            <pc:sldMk cId="1247739813" sldId="268"/>
            <ac:picMk id="4" creationId="{34676C55-3532-DF97-79D1-0C5C6FD46CAE}"/>
          </ac:picMkLst>
        </pc:picChg>
        <pc:picChg chg="add del mod">
          <ac:chgData name="Mohamed Seifeldin" userId="S::ms7375a@american.edu::4854ab31-3b83-49b4-ac19-f6716003d63f" providerId="AD" clId="Web-{5A6486D6-D8B2-6B90-C8D0-6D1443F2A24B}" dt="2023-12-01T22:08:04.428" v="113"/>
          <ac:picMkLst>
            <pc:docMk/>
            <pc:sldMk cId="1247739813" sldId="268"/>
            <ac:picMk id="313" creationId="{E4C65513-0501-B3AC-7854-2D6DBD2823F4}"/>
          </ac:picMkLst>
        </pc:picChg>
      </pc:sldChg>
      <pc:sldChg chg="addSp delSp modSp">
        <pc:chgData name="Mohamed Seifeldin" userId="S::ms7375a@american.edu::4854ab31-3b83-49b4-ac19-f6716003d63f" providerId="AD" clId="Web-{5A6486D6-D8B2-6B90-C8D0-6D1443F2A24B}" dt="2023-12-01T23:06:02.808" v="356" actId="1076"/>
        <pc:sldMkLst>
          <pc:docMk/>
          <pc:sldMk cId="3417076033" sldId="269"/>
        </pc:sldMkLst>
        <pc:graphicFrameChg chg="mod modGraphic">
          <ac:chgData name="Mohamed Seifeldin" userId="S::ms7375a@american.edu::4854ab31-3b83-49b4-ac19-f6716003d63f" providerId="AD" clId="Web-{5A6486D6-D8B2-6B90-C8D0-6D1443F2A24B}" dt="2023-12-01T23:06:02.808" v="356" actId="1076"/>
          <ac:graphicFrameMkLst>
            <pc:docMk/>
            <pc:sldMk cId="3417076033" sldId="269"/>
            <ac:graphicFrameMk id="33" creationId="{D632F748-11A1-5824-66D9-CDECB1055D74}"/>
          </ac:graphicFrameMkLst>
        </pc:graphicFrameChg>
        <pc:picChg chg="add del mod">
          <ac:chgData name="Mohamed Seifeldin" userId="S::ms7375a@american.edu::4854ab31-3b83-49b4-ac19-f6716003d63f" providerId="AD" clId="Web-{5A6486D6-D8B2-6B90-C8D0-6D1443F2A24B}" dt="2023-12-01T22:32:58.946" v="303"/>
          <ac:picMkLst>
            <pc:docMk/>
            <pc:sldMk cId="3417076033" sldId="269"/>
            <ac:picMk id="1060" creationId="{6F7FD9BD-30C0-56D5-A863-5804F64EA074}"/>
          </ac:picMkLst>
        </pc:picChg>
      </pc:sldChg>
      <pc:sldChg chg="addSp delSp modSp new">
        <pc:chgData name="Mohamed Seifeldin" userId="S::ms7375a@american.edu::4854ab31-3b83-49b4-ac19-f6716003d63f" providerId="AD" clId="Web-{5A6486D6-D8B2-6B90-C8D0-6D1443F2A24B}" dt="2023-12-01T22:38:28.087" v="319" actId="1076"/>
        <pc:sldMkLst>
          <pc:docMk/>
          <pc:sldMk cId="3502026744" sldId="273"/>
        </pc:sldMkLst>
        <pc:spChg chg="mod">
          <ac:chgData name="Mohamed Seifeldin" userId="S::ms7375a@american.edu::4854ab31-3b83-49b4-ac19-f6716003d63f" providerId="AD" clId="Web-{5A6486D6-D8B2-6B90-C8D0-6D1443F2A24B}" dt="2023-12-01T22:06:25.850" v="104" actId="20577"/>
          <ac:spMkLst>
            <pc:docMk/>
            <pc:sldMk cId="3502026744" sldId="273"/>
            <ac:spMk id="2" creationId="{C65235DC-CCA5-4CC9-962C-CD76C90EB557}"/>
          </ac:spMkLst>
        </pc:spChg>
        <pc:spChg chg="del mod">
          <ac:chgData name="Mohamed Seifeldin" userId="S::ms7375a@american.edu::4854ab31-3b83-49b4-ac19-f6716003d63f" providerId="AD" clId="Web-{5A6486D6-D8B2-6B90-C8D0-6D1443F2A24B}" dt="2023-12-01T21:35:15.644" v="11"/>
          <ac:spMkLst>
            <pc:docMk/>
            <pc:sldMk cId="3502026744" sldId="273"/>
            <ac:spMk id="3" creationId="{5755E1AE-ACCE-F856-47AF-A7071DAD5543}"/>
          </ac:spMkLst>
        </pc:spChg>
        <pc:picChg chg="add mod ord">
          <ac:chgData name="Mohamed Seifeldin" userId="S::ms7375a@american.edu::4854ab31-3b83-49b4-ac19-f6716003d63f" providerId="AD" clId="Web-{5A6486D6-D8B2-6B90-C8D0-6D1443F2A24B}" dt="2023-12-01T21:50:03.880" v="19" actId="1076"/>
          <ac:picMkLst>
            <pc:docMk/>
            <pc:sldMk cId="3502026744" sldId="273"/>
            <ac:picMk id="4" creationId="{FD812D15-AEC5-2EE3-4218-3C43A272CF53}"/>
          </ac:picMkLst>
        </pc:picChg>
        <pc:picChg chg="add mod">
          <ac:chgData name="Mohamed Seifeldin" userId="S::ms7375a@american.edu::4854ab31-3b83-49b4-ac19-f6716003d63f" providerId="AD" clId="Web-{5A6486D6-D8B2-6B90-C8D0-6D1443F2A24B}" dt="2023-12-01T21:50:01.145" v="18" actId="1076"/>
          <ac:picMkLst>
            <pc:docMk/>
            <pc:sldMk cId="3502026744" sldId="273"/>
            <ac:picMk id="5" creationId="{297B56BA-B06B-2181-FB89-01F1A86D2128}"/>
          </ac:picMkLst>
        </pc:picChg>
        <pc:picChg chg="add mod">
          <ac:chgData name="Mohamed Seifeldin" userId="S::ms7375a@american.edu::4854ab31-3b83-49b4-ac19-f6716003d63f" providerId="AD" clId="Web-{5A6486D6-D8B2-6B90-C8D0-6D1443F2A24B}" dt="2023-12-01T21:58:13.552" v="69" actId="1076"/>
          <ac:picMkLst>
            <pc:docMk/>
            <pc:sldMk cId="3502026744" sldId="273"/>
            <ac:picMk id="6" creationId="{7B23D1AC-05CC-427F-BCC9-26B36C7FB95C}"/>
          </ac:picMkLst>
        </pc:picChg>
        <pc:picChg chg="add del mod">
          <ac:chgData name="Mohamed Seifeldin" userId="S::ms7375a@american.edu::4854ab31-3b83-49b4-ac19-f6716003d63f" providerId="AD" clId="Web-{5A6486D6-D8B2-6B90-C8D0-6D1443F2A24B}" dt="2023-12-01T22:38:21.399" v="317"/>
          <ac:picMkLst>
            <pc:docMk/>
            <pc:sldMk cId="3502026744" sldId="273"/>
            <ac:picMk id="7" creationId="{3212AE0B-AD61-EB62-C7FE-6A3DBF8831A2}"/>
          </ac:picMkLst>
        </pc:picChg>
        <pc:picChg chg="add mod">
          <ac:chgData name="Mohamed Seifeldin" userId="S::ms7375a@american.edu::4854ab31-3b83-49b4-ac19-f6716003d63f" providerId="AD" clId="Web-{5A6486D6-D8B2-6B90-C8D0-6D1443F2A24B}" dt="2023-12-01T22:38:28.087" v="319" actId="1076"/>
          <ac:picMkLst>
            <pc:docMk/>
            <pc:sldMk cId="3502026744" sldId="273"/>
            <ac:picMk id="8" creationId="{E3718803-21F2-77F5-390F-7AF77DAFD8E7}"/>
          </ac:picMkLst>
        </pc:picChg>
      </pc:sldChg>
    </pc:docChg>
  </pc:docChgLst>
  <pc:docChgLst>
    <pc:chgData name="Mohamed Seifeldin" userId="4854ab31-3b83-49b4-ac19-f6716003d63f" providerId="ADAL" clId="{51EEBCD1-84CE-C14A-B8F2-EEA7CC20D01C}"/>
    <pc:docChg chg="custSel modSld">
      <pc:chgData name="Mohamed Seifeldin" userId="4854ab31-3b83-49b4-ac19-f6716003d63f" providerId="ADAL" clId="{51EEBCD1-84CE-C14A-B8F2-EEA7CC20D01C}" dt="2023-12-01T21:22:30.585" v="4"/>
      <pc:docMkLst>
        <pc:docMk/>
      </pc:docMkLst>
      <pc:sldChg chg="modSp mod addCm modCm">
        <pc:chgData name="Mohamed Seifeldin" userId="4854ab31-3b83-49b4-ac19-f6716003d63f" providerId="ADAL" clId="{51EEBCD1-84CE-C14A-B8F2-EEA7CC20D01C}" dt="2023-12-01T21:22:30.585" v="4"/>
        <pc:sldMkLst>
          <pc:docMk/>
          <pc:sldMk cId="3814795153" sldId="259"/>
        </pc:sldMkLst>
        <pc:picChg chg="mod">
          <ac:chgData name="Mohamed Seifeldin" userId="4854ab31-3b83-49b4-ac19-f6716003d63f" providerId="ADAL" clId="{51EEBCD1-84CE-C14A-B8F2-EEA7CC20D01C}" dt="2023-12-01T21:19:27.827" v="2" actId="1076"/>
          <ac:picMkLst>
            <pc:docMk/>
            <pc:sldMk cId="3814795153" sldId="259"/>
            <ac:picMk id="8" creationId="{CFC75DC8-E3D8-76BE-E427-D123CFC833AB}"/>
          </ac:picMkLst>
        </pc:picChg>
      </pc:sldChg>
    </pc:docChg>
  </pc:docChgLst>
  <pc:docChgLst>
    <pc:chgData name="Ama Appau" userId="S::aa4740a@american.edu::7cff4bc8-48e6-454e-9878-a5737c9b8ee2" providerId="AD" clId="Web-{9DBE660E-1D1D-4051-8D61-CA66EBDCAF10}"/>
    <pc:docChg chg="addSld modSld">
      <pc:chgData name="Ama Appau" userId="S::aa4740a@american.edu::7cff4bc8-48e6-454e-9878-a5737c9b8ee2" providerId="AD" clId="Web-{9DBE660E-1D1D-4051-8D61-CA66EBDCAF10}" dt="2023-12-01T21:24:31.809" v="41"/>
      <pc:docMkLst>
        <pc:docMk/>
      </pc:docMkLst>
      <pc:sldChg chg="addSp delSp modSp new mod setBg modClrScheme addAnim delAnim setClrOvrMap chgLayout">
        <pc:chgData name="Ama Appau" userId="S::aa4740a@american.edu::7cff4bc8-48e6-454e-9878-a5737c9b8ee2" providerId="AD" clId="Web-{9DBE660E-1D1D-4051-8D61-CA66EBDCAF10}" dt="2023-12-01T21:24:31.809" v="41"/>
        <pc:sldMkLst>
          <pc:docMk/>
          <pc:sldMk cId="1205272215" sldId="272"/>
        </pc:sldMkLst>
        <pc:spChg chg="mod ord">
          <ac:chgData name="Ama Appau" userId="S::aa4740a@american.edu::7cff4bc8-48e6-454e-9878-a5737c9b8ee2" providerId="AD" clId="Web-{9DBE660E-1D1D-4051-8D61-CA66EBDCAF10}" dt="2023-12-01T21:24:31.809" v="41"/>
          <ac:spMkLst>
            <pc:docMk/>
            <pc:sldMk cId="1205272215" sldId="272"/>
            <ac:spMk id="2" creationId="{018CF126-5060-4E42-EE8A-841C3D33684C}"/>
          </ac:spMkLst>
        </pc:spChg>
        <pc:spChg chg="del">
          <ac:chgData name="Ama Appau" userId="S::aa4740a@american.edu::7cff4bc8-48e6-454e-9878-a5737c9b8ee2" providerId="AD" clId="Web-{9DBE660E-1D1D-4051-8D61-CA66EBDCAF10}" dt="2023-12-01T21:20:21.650" v="1"/>
          <ac:spMkLst>
            <pc:docMk/>
            <pc:sldMk cId="1205272215" sldId="272"/>
            <ac:spMk id="3" creationId="{8A03537E-2DF6-F731-5762-699C2494C746}"/>
          </ac:spMkLst>
        </pc:spChg>
        <pc:spChg chg="add del">
          <ac:chgData name="Ama Appau" userId="S::aa4740a@american.edu::7cff4bc8-48e6-454e-9878-a5737c9b8ee2" providerId="AD" clId="Web-{9DBE660E-1D1D-4051-8D61-CA66EBDCAF10}" dt="2023-12-01T21:24:13.823" v="32"/>
          <ac:spMkLst>
            <pc:docMk/>
            <pc:sldMk cId="1205272215" sldId="272"/>
            <ac:spMk id="9" creationId="{904DB13E-F722-4ED6-BB00-556651E95281}"/>
          </ac:spMkLst>
        </pc:spChg>
        <pc:spChg chg="add del">
          <ac:chgData name="Ama Appau" userId="S::aa4740a@american.edu::7cff4bc8-48e6-454e-9878-a5737c9b8ee2" providerId="AD" clId="Web-{9DBE660E-1D1D-4051-8D61-CA66EBDCAF10}" dt="2023-12-01T21:24:13.823" v="32"/>
          <ac:spMkLst>
            <pc:docMk/>
            <pc:sldMk cId="1205272215" sldId="272"/>
            <ac:spMk id="11" creationId="{1E8D93C5-28EB-42D0-86CE-D804955653CC}"/>
          </ac:spMkLst>
        </pc:spChg>
        <pc:spChg chg="add del">
          <ac:chgData name="Ama Appau" userId="S::aa4740a@american.edu::7cff4bc8-48e6-454e-9878-a5737c9b8ee2" providerId="AD" clId="Web-{9DBE660E-1D1D-4051-8D61-CA66EBDCAF10}" dt="2023-12-01T21:24:13.823" v="32"/>
          <ac:spMkLst>
            <pc:docMk/>
            <pc:sldMk cId="1205272215" sldId="272"/>
            <ac:spMk id="13" creationId="{AB1B1E7D-F76D-4744-AF85-239E6998A4C5}"/>
          </ac:spMkLst>
        </pc:spChg>
        <pc:spChg chg="add del">
          <ac:chgData name="Ama Appau" userId="S::aa4740a@american.edu::7cff4bc8-48e6-454e-9878-a5737c9b8ee2" providerId="AD" clId="Web-{9DBE660E-1D1D-4051-8D61-CA66EBDCAF10}" dt="2023-12-01T21:24:13.823" v="32"/>
          <ac:spMkLst>
            <pc:docMk/>
            <pc:sldMk cId="1205272215" sldId="272"/>
            <ac:spMk id="15" creationId="{3BB65211-00DB-45B6-A223-033B2D19CBE8}"/>
          </ac:spMkLst>
        </pc:spChg>
        <pc:spChg chg="add del">
          <ac:chgData name="Ama Appau" userId="S::aa4740a@american.edu::7cff4bc8-48e6-454e-9878-a5737c9b8ee2" providerId="AD" clId="Web-{9DBE660E-1D1D-4051-8D61-CA66EBDCAF10}" dt="2023-12-01T21:24:13.823" v="32"/>
          <ac:spMkLst>
            <pc:docMk/>
            <pc:sldMk cId="1205272215" sldId="272"/>
            <ac:spMk id="22" creationId="{BEBBBF70-6ABC-46E8-A293-73A60B8E2EA4}"/>
          </ac:spMkLst>
        </pc:spChg>
        <pc:spChg chg="add del">
          <ac:chgData name="Ama Appau" userId="S::aa4740a@american.edu::7cff4bc8-48e6-454e-9878-a5737c9b8ee2" providerId="AD" clId="Web-{9DBE660E-1D1D-4051-8D61-CA66EBDCAF10}" dt="2023-12-01T21:24:13.823" v="32"/>
          <ac:spMkLst>
            <pc:docMk/>
            <pc:sldMk cId="1205272215" sldId="272"/>
            <ac:spMk id="24" creationId="{05388887-43DC-4FAF-9400-7925701AFEE6}"/>
          </ac:spMkLst>
        </pc:spChg>
        <pc:spChg chg="add del">
          <ac:chgData name="Ama Appau" userId="S::aa4740a@american.edu::7cff4bc8-48e6-454e-9878-a5737c9b8ee2" providerId="AD" clId="Web-{9DBE660E-1D1D-4051-8D61-CA66EBDCAF10}" dt="2023-12-01T21:24:13.823" v="32"/>
          <ac:spMkLst>
            <pc:docMk/>
            <pc:sldMk cId="1205272215" sldId="272"/>
            <ac:spMk id="26" creationId="{2F2FD4B7-706B-4F5C-A0C7-7D69677C7BFC}"/>
          </ac:spMkLst>
        </pc:spChg>
        <pc:spChg chg="add del">
          <ac:chgData name="Ama Appau" userId="S::aa4740a@american.edu::7cff4bc8-48e6-454e-9878-a5737c9b8ee2" providerId="AD" clId="Web-{9DBE660E-1D1D-4051-8D61-CA66EBDCAF10}" dt="2023-12-01T21:24:17.995" v="36"/>
          <ac:spMkLst>
            <pc:docMk/>
            <pc:sldMk cId="1205272215" sldId="272"/>
            <ac:spMk id="35" creationId="{904DB13E-F722-4ED6-BB00-556651E95281}"/>
          </ac:spMkLst>
        </pc:spChg>
        <pc:spChg chg="add del">
          <ac:chgData name="Ama Appau" userId="S::aa4740a@american.edu::7cff4bc8-48e6-454e-9878-a5737c9b8ee2" providerId="AD" clId="Web-{9DBE660E-1D1D-4051-8D61-CA66EBDCAF10}" dt="2023-12-01T21:24:17.995" v="36"/>
          <ac:spMkLst>
            <pc:docMk/>
            <pc:sldMk cId="1205272215" sldId="272"/>
            <ac:spMk id="36" creationId="{1419E3D9-C5FB-41A9-B6D2-DFB210BB6211}"/>
          </ac:spMkLst>
        </pc:spChg>
        <pc:spChg chg="add del">
          <ac:chgData name="Ama Appau" userId="S::aa4740a@american.edu::7cff4bc8-48e6-454e-9878-a5737c9b8ee2" providerId="AD" clId="Web-{9DBE660E-1D1D-4051-8D61-CA66EBDCAF10}" dt="2023-12-01T21:24:17.995" v="36"/>
          <ac:spMkLst>
            <pc:docMk/>
            <pc:sldMk cId="1205272215" sldId="272"/>
            <ac:spMk id="37" creationId="{367909BF-1DF7-4ACE-8F58-6CF719BB27E5}"/>
          </ac:spMkLst>
        </pc:spChg>
        <pc:spChg chg="add del">
          <ac:chgData name="Ama Appau" userId="S::aa4740a@american.edu::7cff4bc8-48e6-454e-9878-a5737c9b8ee2" providerId="AD" clId="Web-{9DBE660E-1D1D-4051-8D61-CA66EBDCAF10}" dt="2023-12-01T21:24:17.995" v="36"/>
          <ac:spMkLst>
            <pc:docMk/>
            <pc:sldMk cId="1205272215" sldId="272"/>
            <ac:spMk id="38" creationId="{89E8BEDB-0BBC-4F21-9CFB-8530D664C343}"/>
          </ac:spMkLst>
        </pc:spChg>
        <pc:spChg chg="add del">
          <ac:chgData name="Ama Appau" userId="S::aa4740a@american.edu::7cff4bc8-48e6-454e-9878-a5737c9b8ee2" providerId="AD" clId="Web-{9DBE660E-1D1D-4051-8D61-CA66EBDCAF10}" dt="2023-12-01T21:24:17.995" v="36"/>
          <ac:spMkLst>
            <pc:docMk/>
            <pc:sldMk cId="1205272215" sldId="272"/>
            <ac:spMk id="40" creationId="{420551B3-B4DA-48EE-988C-4FAEAEB5CE98}"/>
          </ac:spMkLst>
        </pc:spChg>
        <pc:spChg chg="add del">
          <ac:chgData name="Ama Appau" userId="S::aa4740a@american.edu::7cff4bc8-48e6-454e-9878-a5737c9b8ee2" providerId="AD" clId="Web-{9DBE660E-1D1D-4051-8D61-CA66EBDCAF10}" dt="2023-12-01T21:24:17.995" v="36"/>
          <ac:spMkLst>
            <pc:docMk/>
            <pc:sldMk cId="1205272215" sldId="272"/>
            <ac:spMk id="41" creationId="{391159B2-3847-4541-BAAE-D93F71723E70}"/>
          </ac:spMkLst>
        </pc:spChg>
        <pc:spChg chg="add del">
          <ac:chgData name="Ama Appau" userId="S::aa4740a@american.edu::7cff4bc8-48e6-454e-9878-a5737c9b8ee2" providerId="AD" clId="Web-{9DBE660E-1D1D-4051-8D61-CA66EBDCAF10}" dt="2023-12-01T21:24:17.995" v="36"/>
          <ac:spMkLst>
            <pc:docMk/>
            <pc:sldMk cId="1205272215" sldId="272"/>
            <ac:spMk id="42" creationId="{93BDF953-B1FC-408F-A14E-33A8C1DC1B4B}"/>
          </ac:spMkLst>
        </pc:spChg>
        <pc:spChg chg="add del">
          <ac:chgData name="Ama Appau" userId="S::aa4740a@american.edu::7cff4bc8-48e6-454e-9878-a5737c9b8ee2" providerId="AD" clId="Web-{9DBE660E-1D1D-4051-8D61-CA66EBDCAF10}" dt="2023-12-01T21:24:17.995" v="36"/>
          <ac:spMkLst>
            <pc:docMk/>
            <pc:sldMk cId="1205272215" sldId="272"/>
            <ac:spMk id="43" creationId="{17C4AC30-431E-4860-8128-139F9F61E237}"/>
          </ac:spMkLst>
        </pc:spChg>
        <pc:spChg chg="add del">
          <ac:chgData name="Ama Appau" userId="S::aa4740a@american.edu::7cff4bc8-48e6-454e-9878-a5737c9b8ee2" providerId="AD" clId="Web-{9DBE660E-1D1D-4051-8D61-CA66EBDCAF10}" dt="2023-12-01T21:24:20.746" v="38"/>
          <ac:spMkLst>
            <pc:docMk/>
            <pc:sldMk cId="1205272215" sldId="272"/>
            <ac:spMk id="47" creationId="{904DB13E-F722-4ED6-BB00-556651E95281}"/>
          </ac:spMkLst>
        </pc:spChg>
        <pc:spChg chg="add del">
          <ac:chgData name="Ama Appau" userId="S::aa4740a@american.edu::7cff4bc8-48e6-454e-9878-a5737c9b8ee2" providerId="AD" clId="Web-{9DBE660E-1D1D-4051-8D61-CA66EBDCAF10}" dt="2023-12-01T21:24:20.746" v="38"/>
          <ac:spMkLst>
            <pc:docMk/>
            <pc:sldMk cId="1205272215" sldId="272"/>
            <ac:spMk id="48" creationId="{1E8D93C5-28EB-42D0-86CE-D804955653CC}"/>
          </ac:spMkLst>
        </pc:spChg>
        <pc:spChg chg="add del">
          <ac:chgData name="Ama Appau" userId="S::aa4740a@american.edu::7cff4bc8-48e6-454e-9878-a5737c9b8ee2" providerId="AD" clId="Web-{9DBE660E-1D1D-4051-8D61-CA66EBDCAF10}" dt="2023-12-01T21:24:20.746" v="38"/>
          <ac:spMkLst>
            <pc:docMk/>
            <pc:sldMk cId="1205272215" sldId="272"/>
            <ac:spMk id="49" creationId="{AB1B1E7D-F76D-4744-AF85-239E6998A4C5}"/>
          </ac:spMkLst>
        </pc:spChg>
        <pc:spChg chg="add del">
          <ac:chgData name="Ama Appau" userId="S::aa4740a@american.edu::7cff4bc8-48e6-454e-9878-a5737c9b8ee2" providerId="AD" clId="Web-{9DBE660E-1D1D-4051-8D61-CA66EBDCAF10}" dt="2023-12-01T21:24:20.746" v="38"/>
          <ac:spMkLst>
            <pc:docMk/>
            <pc:sldMk cId="1205272215" sldId="272"/>
            <ac:spMk id="50" creationId="{3BB65211-00DB-45B6-A223-033B2D19CBE8}"/>
          </ac:spMkLst>
        </pc:spChg>
        <pc:spChg chg="add del">
          <ac:chgData name="Ama Appau" userId="S::aa4740a@american.edu::7cff4bc8-48e6-454e-9878-a5737c9b8ee2" providerId="AD" clId="Web-{9DBE660E-1D1D-4051-8D61-CA66EBDCAF10}" dt="2023-12-01T21:24:20.746" v="38"/>
          <ac:spMkLst>
            <pc:docMk/>
            <pc:sldMk cId="1205272215" sldId="272"/>
            <ac:spMk id="52" creationId="{C8AC92D2-D6DE-4772-A874-5D65F883FCDB}"/>
          </ac:spMkLst>
        </pc:spChg>
        <pc:spChg chg="add del">
          <ac:chgData name="Ama Appau" userId="S::aa4740a@american.edu::7cff4bc8-48e6-454e-9878-a5737c9b8ee2" providerId="AD" clId="Web-{9DBE660E-1D1D-4051-8D61-CA66EBDCAF10}" dt="2023-12-01T21:24:20.746" v="38"/>
          <ac:spMkLst>
            <pc:docMk/>
            <pc:sldMk cId="1205272215" sldId="272"/>
            <ac:spMk id="53" creationId="{0F2E3678-25D0-49F9-9BD6-8D4D605650E5}"/>
          </ac:spMkLst>
        </pc:spChg>
        <pc:spChg chg="add del">
          <ac:chgData name="Ama Appau" userId="S::aa4740a@american.edu::7cff4bc8-48e6-454e-9878-a5737c9b8ee2" providerId="AD" clId="Web-{9DBE660E-1D1D-4051-8D61-CA66EBDCAF10}" dt="2023-12-01T21:24:20.746" v="38"/>
          <ac:spMkLst>
            <pc:docMk/>
            <pc:sldMk cId="1205272215" sldId="272"/>
            <ac:spMk id="54" creationId="{63A45CD5-61B0-48E1-8090-7584418C274A}"/>
          </ac:spMkLst>
        </pc:spChg>
        <pc:spChg chg="add del">
          <ac:chgData name="Ama Appau" userId="S::aa4740a@american.edu::7cff4bc8-48e6-454e-9878-a5737c9b8ee2" providerId="AD" clId="Web-{9DBE660E-1D1D-4051-8D61-CA66EBDCAF10}" dt="2023-12-01T21:24:31.793" v="40"/>
          <ac:spMkLst>
            <pc:docMk/>
            <pc:sldMk cId="1205272215" sldId="272"/>
            <ac:spMk id="59" creationId="{904DB13E-F722-4ED6-BB00-556651E95281}"/>
          </ac:spMkLst>
        </pc:spChg>
        <pc:spChg chg="add del">
          <ac:chgData name="Ama Appau" userId="S::aa4740a@american.edu::7cff4bc8-48e6-454e-9878-a5737c9b8ee2" providerId="AD" clId="Web-{9DBE660E-1D1D-4051-8D61-CA66EBDCAF10}" dt="2023-12-01T21:24:31.793" v="40"/>
          <ac:spMkLst>
            <pc:docMk/>
            <pc:sldMk cId="1205272215" sldId="272"/>
            <ac:spMk id="60" creationId="{1E8D93C5-28EB-42D0-86CE-D804955653CC}"/>
          </ac:spMkLst>
        </pc:spChg>
        <pc:spChg chg="add del">
          <ac:chgData name="Ama Appau" userId="S::aa4740a@american.edu::7cff4bc8-48e6-454e-9878-a5737c9b8ee2" providerId="AD" clId="Web-{9DBE660E-1D1D-4051-8D61-CA66EBDCAF10}" dt="2023-12-01T21:24:31.793" v="40"/>
          <ac:spMkLst>
            <pc:docMk/>
            <pc:sldMk cId="1205272215" sldId="272"/>
            <ac:spMk id="61" creationId="{AB1B1E7D-F76D-4744-AF85-239E6998A4C5}"/>
          </ac:spMkLst>
        </pc:spChg>
        <pc:spChg chg="add del">
          <ac:chgData name="Ama Appau" userId="S::aa4740a@american.edu::7cff4bc8-48e6-454e-9878-a5737c9b8ee2" providerId="AD" clId="Web-{9DBE660E-1D1D-4051-8D61-CA66EBDCAF10}" dt="2023-12-01T21:24:31.793" v="40"/>
          <ac:spMkLst>
            <pc:docMk/>
            <pc:sldMk cId="1205272215" sldId="272"/>
            <ac:spMk id="62" creationId="{3BB65211-00DB-45B6-A223-033B2D19CBE8}"/>
          </ac:spMkLst>
        </pc:spChg>
        <pc:spChg chg="add del">
          <ac:chgData name="Ama Appau" userId="S::aa4740a@american.edu::7cff4bc8-48e6-454e-9878-a5737c9b8ee2" providerId="AD" clId="Web-{9DBE660E-1D1D-4051-8D61-CA66EBDCAF10}" dt="2023-12-01T21:24:31.793" v="40"/>
          <ac:spMkLst>
            <pc:docMk/>
            <pc:sldMk cId="1205272215" sldId="272"/>
            <ac:spMk id="64" creationId="{56F7F177-4AE8-4934-A7F6-B3910259F21E}"/>
          </ac:spMkLst>
        </pc:spChg>
        <pc:spChg chg="add del">
          <ac:chgData name="Ama Appau" userId="S::aa4740a@american.edu::7cff4bc8-48e6-454e-9878-a5737c9b8ee2" providerId="AD" clId="Web-{9DBE660E-1D1D-4051-8D61-CA66EBDCAF10}" dt="2023-12-01T21:24:31.793" v="40"/>
          <ac:spMkLst>
            <pc:docMk/>
            <pc:sldMk cId="1205272215" sldId="272"/>
            <ac:spMk id="65" creationId="{1DAC2350-FA6C-4B24-9A17-926C160E8CD9}"/>
          </ac:spMkLst>
        </pc:spChg>
        <pc:spChg chg="add del">
          <ac:chgData name="Ama Appau" userId="S::aa4740a@american.edu::7cff4bc8-48e6-454e-9878-a5737c9b8ee2" providerId="AD" clId="Web-{9DBE660E-1D1D-4051-8D61-CA66EBDCAF10}" dt="2023-12-01T21:24:31.793" v="40"/>
          <ac:spMkLst>
            <pc:docMk/>
            <pc:sldMk cId="1205272215" sldId="272"/>
            <ac:spMk id="66" creationId="{2A637C44-0146-4C54-A1A1-57BC8E6C3C2B}"/>
          </ac:spMkLst>
        </pc:spChg>
        <pc:spChg chg="add del">
          <ac:chgData name="Ama Appau" userId="S::aa4740a@american.edu::7cff4bc8-48e6-454e-9878-a5737c9b8ee2" providerId="AD" clId="Web-{9DBE660E-1D1D-4051-8D61-CA66EBDCAF10}" dt="2023-12-01T21:24:31.793" v="40"/>
          <ac:spMkLst>
            <pc:docMk/>
            <pc:sldMk cId="1205272215" sldId="272"/>
            <ac:spMk id="67" creationId="{6AB310E7-DE5C-4964-8CBB-E87A22B5BD59}"/>
          </ac:spMkLst>
        </pc:spChg>
        <pc:spChg chg="add">
          <ac:chgData name="Ama Appau" userId="S::aa4740a@american.edu::7cff4bc8-48e6-454e-9878-a5737c9b8ee2" providerId="AD" clId="Web-{9DBE660E-1D1D-4051-8D61-CA66EBDCAF10}" dt="2023-12-01T21:24:31.809" v="41"/>
          <ac:spMkLst>
            <pc:docMk/>
            <pc:sldMk cId="1205272215" sldId="272"/>
            <ac:spMk id="72" creationId="{904DB13E-F722-4ED6-BB00-556651E95281}"/>
          </ac:spMkLst>
        </pc:spChg>
        <pc:spChg chg="add">
          <ac:chgData name="Ama Appau" userId="S::aa4740a@american.edu::7cff4bc8-48e6-454e-9878-a5737c9b8ee2" providerId="AD" clId="Web-{9DBE660E-1D1D-4051-8D61-CA66EBDCAF10}" dt="2023-12-01T21:24:31.809" v="41"/>
          <ac:spMkLst>
            <pc:docMk/>
            <pc:sldMk cId="1205272215" sldId="272"/>
            <ac:spMk id="73" creationId="{1E8D93C5-28EB-42D0-86CE-D804955653CC}"/>
          </ac:spMkLst>
        </pc:spChg>
        <pc:spChg chg="add">
          <ac:chgData name="Ama Appau" userId="S::aa4740a@american.edu::7cff4bc8-48e6-454e-9878-a5737c9b8ee2" providerId="AD" clId="Web-{9DBE660E-1D1D-4051-8D61-CA66EBDCAF10}" dt="2023-12-01T21:24:31.809" v="41"/>
          <ac:spMkLst>
            <pc:docMk/>
            <pc:sldMk cId="1205272215" sldId="272"/>
            <ac:spMk id="74" creationId="{AB1B1E7D-F76D-4744-AF85-239E6998A4C5}"/>
          </ac:spMkLst>
        </pc:spChg>
        <pc:spChg chg="add">
          <ac:chgData name="Ama Appau" userId="S::aa4740a@american.edu::7cff4bc8-48e6-454e-9878-a5737c9b8ee2" providerId="AD" clId="Web-{9DBE660E-1D1D-4051-8D61-CA66EBDCAF10}" dt="2023-12-01T21:24:31.809" v="41"/>
          <ac:spMkLst>
            <pc:docMk/>
            <pc:sldMk cId="1205272215" sldId="272"/>
            <ac:spMk id="75" creationId="{3BB65211-00DB-45B6-A223-033B2D19CBE8}"/>
          </ac:spMkLst>
        </pc:spChg>
        <pc:spChg chg="add">
          <ac:chgData name="Ama Appau" userId="S::aa4740a@american.edu::7cff4bc8-48e6-454e-9878-a5737c9b8ee2" providerId="AD" clId="Web-{9DBE660E-1D1D-4051-8D61-CA66EBDCAF10}" dt="2023-12-01T21:24:31.809" v="41"/>
          <ac:spMkLst>
            <pc:docMk/>
            <pc:sldMk cId="1205272215" sldId="272"/>
            <ac:spMk id="77" creationId="{BEBBBF70-6ABC-46E8-A293-73A60B8E2EA4}"/>
          </ac:spMkLst>
        </pc:spChg>
        <pc:spChg chg="add">
          <ac:chgData name="Ama Appau" userId="S::aa4740a@american.edu::7cff4bc8-48e6-454e-9878-a5737c9b8ee2" providerId="AD" clId="Web-{9DBE660E-1D1D-4051-8D61-CA66EBDCAF10}" dt="2023-12-01T21:24:31.809" v="41"/>
          <ac:spMkLst>
            <pc:docMk/>
            <pc:sldMk cId="1205272215" sldId="272"/>
            <ac:spMk id="78" creationId="{05388887-43DC-4FAF-9400-7925701AFEE6}"/>
          </ac:spMkLst>
        </pc:spChg>
        <pc:spChg chg="add">
          <ac:chgData name="Ama Appau" userId="S::aa4740a@american.edu::7cff4bc8-48e6-454e-9878-a5737c9b8ee2" providerId="AD" clId="Web-{9DBE660E-1D1D-4051-8D61-CA66EBDCAF10}" dt="2023-12-01T21:24:31.809" v="41"/>
          <ac:spMkLst>
            <pc:docMk/>
            <pc:sldMk cId="1205272215" sldId="272"/>
            <ac:spMk id="79" creationId="{2F2FD4B7-706B-4F5C-A0C7-7D69677C7BFC}"/>
          </ac:spMkLst>
        </pc:spChg>
        <pc:grpChg chg="add del">
          <ac:chgData name="Ama Appau" userId="S::aa4740a@american.edu::7cff4bc8-48e6-454e-9878-a5737c9b8ee2" providerId="AD" clId="Web-{9DBE660E-1D1D-4051-8D61-CA66EBDCAF10}" dt="2023-12-01T21:24:13.823" v="32"/>
          <ac:grpSpMkLst>
            <pc:docMk/>
            <pc:sldMk cId="1205272215" sldId="272"/>
            <ac:grpSpMk id="17" creationId="{E26428D7-C6F3-473D-A360-A3F5C3E8728C}"/>
          </ac:grpSpMkLst>
        </pc:grpChg>
        <pc:grpChg chg="add del">
          <ac:chgData name="Ama Appau" userId="S::aa4740a@american.edu::7cff4bc8-48e6-454e-9878-a5737c9b8ee2" providerId="AD" clId="Web-{9DBE660E-1D1D-4051-8D61-CA66EBDCAF10}" dt="2023-12-01T21:24:17.995" v="36"/>
          <ac:grpSpMkLst>
            <pc:docMk/>
            <pc:sldMk cId="1205272215" sldId="272"/>
            <ac:grpSpMk id="39" creationId="{E26428D7-C6F3-473D-A360-A3F5C3E8728C}"/>
          </ac:grpSpMkLst>
        </pc:grpChg>
        <pc:grpChg chg="add del">
          <ac:chgData name="Ama Appau" userId="S::aa4740a@american.edu::7cff4bc8-48e6-454e-9878-a5737c9b8ee2" providerId="AD" clId="Web-{9DBE660E-1D1D-4051-8D61-CA66EBDCAF10}" dt="2023-12-01T21:24:20.746" v="38"/>
          <ac:grpSpMkLst>
            <pc:docMk/>
            <pc:sldMk cId="1205272215" sldId="272"/>
            <ac:grpSpMk id="51" creationId="{E26428D7-C6F3-473D-A360-A3F5C3E8728C}"/>
          </ac:grpSpMkLst>
        </pc:grpChg>
        <pc:grpChg chg="add del">
          <ac:chgData name="Ama Appau" userId="S::aa4740a@american.edu::7cff4bc8-48e6-454e-9878-a5737c9b8ee2" providerId="AD" clId="Web-{9DBE660E-1D1D-4051-8D61-CA66EBDCAF10}" dt="2023-12-01T21:24:31.793" v="40"/>
          <ac:grpSpMkLst>
            <pc:docMk/>
            <pc:sldMk cId="1205272215" sldId="272"/>
            <ac:grpSpMk id="63" creationId="{E26428D7-C6F3-473D-A360-A3F5C3E8728C}"/>
          </ac:grpSpMkLst>
        </pc:grpChg>
        <pc:grpChg chg="add">
          <ac:chgData name="Ama Appau" userId="S::aa4740a@american.edu::7cff4bc8-48e6-454e-9878-a5737c9b8ee2" providerId="AD" clId="Web-{9DBE660E-1D1D-4051-8D61-CA66EBDCAF10}" dt="2023-12-01T21:24:31.809" v="41"/>
          <ac:grpSpMkLst>
            <pc:docMk/>
            <pc:sldMk cId="1205272215" sldId="272"/>
            <ac:grpSpMk id="76" creationId="{E26428D7-C6F3-473D-A360-A3F5C3E8728C}"/>
          </ac:grpSpMkLst>
        </pc:grpChg>
        <pc:picChg chg="add mod">
          <ac:chgData name="Ama Appau" userId="S::aa4740a@american.edu::7cff4bc8-48e6-454e-9878-a5737c9b8ee2" providerId="AD" clId="Web-{9DBE660E-1D1D-4051-8D61-CA66EBDCAF10}" dt="2023-12-01T21:24:31.809" v="41"/>
          <ac:picMkLst>
            <pc:docMk/>
            <pc:sldMk cId="1205272215" sldId="272"/>
            <ac:picMk id="4" creationId="{1CB5A2DB-D88D-10AE-6022-DA7161D2D4F1}"/>
          </ac:picMkLst>
        </pc:picChg>
        <pc:cxnChg chg="add del">
          <ac:chgData name="Ama Appau" userId="S::aa4740a@american.edu::7cff4bc8-48e6-454e-9878-a5737c9b8ee2" providerId="AD" clId="Web-{9DBE660E-1D1D-4051-8D61-CA66EBDCAF10}" dt="2023-12-01T21:24:13.823" v="32"/>
          <ac:cxnSpMkLst>
            <pc:docMk/>
            <pc:sldMk cId="1205272215" sldId="272"/>
            <ac:cxnSpMk id="28" creationId="{26E6DC6E-1FA3-4048-B867-BDB51763F365}"/>
          </ac:cxnSpMkLst>
        </pc:cxnChg>
        <pc:cxnChg chg="add del">
          <ac:chgData name="Ama Appau" userId="S::aa4740a@american.edu::7cff4bc8-48e6-454e-9878-a5737c9b8ee2" providerId="AD" clId="Web-{9DBE660E-1D1D-4051-8D61-CA66EBDCAF10}" dt="2023-12-01T21:24:13.823" v="32"/>
          <ac:cxnSpMkLst>
            <pc:docMk/>
            <pc:sldMk cId="1205272215" sldId="272"/>
            <ac:cxnSpMk id="30" creationId="{6E066135-B6C1-4001-B7CC-53A443DF250C}"/>
          </ac:cxnSpMkLst>
        </pc:cxnChg>
        <pc:cxnChg chg="add del">
          <ac:chgData name="Ama Appau" userId="S::aa4740a@american.edu::7cff4bc8-48e6-454e-9878-a5737c9b8ee2" providerId="AD" clId="Web-{9DBE660E-1D1D-4051-8D61-CA66EBDCAF10}" dt="2023-12-01T21:24:13.823" v="32"/>
          <ac:cxnSpMkLst>
            <pc:docMk/>
            <pc:sldMk cId="1205272215" sldId="272"/>
            <ac:cxnSpMk id="32" creationId="{33AD82B4-5F4B-4968-B15E-29DCF8592D58}"/>
          </ac:cxnSpMkLst>
        </pc:cxnChg>
        <pc:cxnChg chg="add del">
          <ac:chgData name="Ama Appau" userId="S::aa4740a@american.edu::7cff4bc8-48e6-454e-9878-a5737c9b8ee2" providerId="AD" clId="Web-{9DBE660E-1D1D-4051-8D61-CA66EBDCAF10}" dt="2023-12-01T21:24:17.995" v="36"/>
          <ac:cxnSpMkLst>
            <pc:docMk/>
            <pc:sldMk cId="1205272215" sldId="272"/>
            <ac:cxnSpMk id="34" creationId="{BEB77709-9ED2-4392-8D1E-91E4AB9644E8}"/>
          </ac:cxnSpMkLst>
        </pc:cxnChg>
        <pc:cxnChg chg="add del">
          <ac:chgData name="Ama Appau" userId="S::aa4740a@american.edu::7cff4bc8-48e6-454e-9878-a5737c9b8ee2" providerId="AD" clId="Web-{9DBE660E-1D1D-4051-8D61-CA66EBDCAF10}" dt="2023-12-01T21:24:17.995" v="36"/>
          <ac:cxnSpMkLst>
            <pc:docMk/>
            <pc:sldMk cId="1205272215" sldId="272"/>
            <ac:cxnSpMk id="44" creationId="{D0C35C70-8DD1-457D-85E7-728F1B0C5284}"/>
          </ac:cxnSpMkLst>
        </pc:cxnChg>
        <pc:cxnChg chg="add del">
          <ac:chgData name="Ama Appau" userId="S::aa4740a@american.edu::7cff4bc8-48e6-454e-9878-a5737c9b8ee2" providerId="AD" clId="Web-{9DBE660E-1D1D-4051-8D61-CA66EBDCAF10}" dt="2023-12-01T21:24:17.995" v="36"/>
          <ac:cxnSpMkLst>
            <pc:docMk/>
            <pc:sldMk cId="1205272215" sldId="272"/>
            <ac:cxnSpMk id="45" creationId="{B71691B1-EF90-41BA-A886-9331EB0364C2}"/>
          </ac:cxnSpMkLst>
        </pc:cxnChg>
        <pc:cxnChg chg="add del">
          <ac:chgData name="Ama Appau" userId="S::aa4740a@american.edu::7cff4bc8-48e6-454e-9878-a5737c9b8ee2" providerId="AD" clId="Web-{9DBE660E-1D1D-4051-8D61-CA66EBDCAF10}" dt="2023-12-01T21:24:20.746" v="38"/>
          <ac:cxnSpMkLst>
            <pc:docMk/>
            <pc:sldMk cId="1205272215" sldId="272"/>
            <ac:cxnSpMk id="55" creationId="{C6D4C1FD-C274-4FA8-939A-09E6498EFC7D}"/>
          </ac:cxnSpMkLst>
        </pc:cxnChg>
        <pc:cxnChg chg="add del">
          <ac:chgData name="Ama Appau" userId="S::aa4740a@american.edu::7cff4bc8-48e6-454e-9878-a5737c9b8ee2" providerId="AD" clId="Web-{9DBE660E-1D1D-4051-8D61-CA66EBDCAF10}" dt="2023-12-01T21:24:20.746" v="38"/>
          <ac:cxnSpMkLst>
            <pc:docMk/>
            <pc:sldMk cId="1205272215" sldId="272"/>
            <ac:cxnSpMk id="56" creationId="{C13D4426-8AD5-43D7-8033-05DBB3BFE65E}"/>
          </ac:cxnSpMkLst>
        </pc:cxnChg>
        <pc:cxnChg chg="add del">
          <ac:chgData name="Ama Appau" userId="S::aa4740a@american.edu::7cff4bc8-48e6-454e-9878-a5737c9b8ee2" providerId="AD" clId="Web-{9DBE660E-1D1D-4051-8D61-CA66EBDCAF10}" dt="2023-12-01T21:24:20.746" v="38"/>
          <ac:cxnSpMkLst>
            <pc:docMk/>
            <pc:sldMk cId="1205272215" sldId="272"/>
            <ac:cxnSpMk id="57" creationId="{1EC8029B-C6E2-4459-859A-7539865E0066}"/>
          </ac:cxnSpMkLst>
        </pc:cxnChg>
        <pc:cxnChg chg="add del">
          <ac:chgData name="Ama Appau" userId="S::aa4740a@american.edu::7cff4bc8-48e6-454e-9878-a5737c9b8ee2" providerId="AD" clId="Web-{9DBE660E-1D1D-4051-8D61-CA66EBDCAF10}" dt="2023-12-01T21:24:31.793" v="40"/>
          <ac:cxnSpMkLst>
            <pc:docMk/>
            <pc:sldMk cId="1205272215" sldId="272"/>
            <ac:cxnSpMk id="68" creationId="{BC6D0BA2-2FCA-496D-A55A-C56A7B3E09D8}"/>
          </ac:cxnSpMkLst>
        </pc:cxnChg>
        <pc:cxnChg chg="add del">
          <ac:chgData name="Ama Appau" userId="S::aa4740a@american.edu::7cff4bc8-48e6-454e-9878-a5737c9b8ee2" providerId="AD" clId="Web-{9DBE660E-1D1D-4051-8D61-CA66EBDCAF10}" dt="2023-12-01T21:24:31.793" v="40"/>
          <ac:cxnSpMkLst>
            <pc:docMk/>
            <pc:sldMk cId="1205272215" sldId="272"/>
            <ac:cxnSpMk id="69" creationId="{EA158404-99A1-4EB0-B63C-8744C273AC0A}"/>
          </ac:cxnSpMkLst>
        </pc:cxnChg>
        <pc:cxnChg chg="add del">
          <ac:chgData name="Ama Appau" userId="S::aa4740a@american.edu::7cff4bc8-48e6-454e-9878-a5737c9b8ee2" providerId="AD" clId="Web-{9DBE660E-1D1D-4051-8D61-CA66EBDCAF10}" dt="2023-12-01T21:24:31.793" v="40"/>
          <ac:cxnSpMkLst>
            <pc:docMk/>
            <pc:sldMk cId="1205272215" sldId="272"/>
            <ac:cxnSpMk id="70" creationId="{B1848EA8-FE52-4762-AE9B-5D1DD4C33621}"/>
          </ac:cxnSpMkLst>
        </pc:cxnChg>
        <pc:cxnChg chg="add">
          <ac:chgData name="Ama Appau" userId="S::aa4740a@american.edu::7cff4bc8-48e6-454e-9878-a5737c9b8ee2" providerId="AD" clId="Web-{9DBE660E-1D1D-4051-8D61-CA66EBDCAF10}" dt="2023-12-01T21:24:31.809" v="41"/>
          <ac:cxnSpMkLst>
            <pc:docMk/>
            <pc:sldMk cId="1205272215" sldId="272"/>
            <ac:cxnSpMk id="80" creationId="{26E6DC6E-1FA3-4048-B867-BDB51763F365}"/>
          </ac:cxnSpMkLst>
        </pc:cxnChg>
        <pc:cxnChg chg="add">
          <ac:chgData name="Ama Appau" userId="S::aa4740a@american.edu::7cff4bc8-48e6-454e-9878-a5737c9b8ee2" providerId="AD" clId="Web-{9DBE660E-1D1D-4051-8D61-CA66EBDCAF10}" dt="2023-12-01T21:24:31.809" v="41"/>
          <ac:cxnSpMkLst>
            <pc:docMk/>
            <pc:sldMk cId="1205272215" sldId="272"/>
            <ac:cxnSpMk id="81" creationId="{6E066135-B6C1-4001-B7CC-53A443DF250C}"/>
          </ac:cxnSpMkLst>
        </pc:cxnChg>
        <pc:cxnChg chg="add">
          <ac:chgData name="Ama Appau" userId="S::aa4740a@american.edu::7cff4bc8-48e6-454e-9878-a5737c9b8ee2" providerId="AD" clId="Web-{9DBE660E-1D1D-4051-8D61-CA66EBDCAF10}" dt="2023-12-01T21:24:31.809" v="41"/>
          <ac:cxnSpMkLst>
            <pc:docMk/>
            <pc:sldMk cId="1205272215" sldId="272"/>
            <ac:cxnSpMk id="82" creationId="{33AD82B4-5F4B-4968-B15E-29DCF8592D58}"/>
          </ac:cxnSpMkLst>
        </pc:cxnChg>
      </pc:sldChg>
    </pc:docChg>
  </pc:docChgLst>
  <pc:docChgLst>
    <pc:chgData name="Mohammed Saeed" userId="S::ms8353a@american.edu::6d6b0a21-795f-4d5f-88e8-09a9e9c16da2" providerId="AD" clId="Web-{3C94DC18-30D7-4886-8D2C-C94247FBA4E2}"/>
    <pc:docChg chg="modSld">
      <pc:chgData name="Mohammed Saeed" userId="S::ms8353a@american.edu::6d6b0a21-795f-4d5f-88e8-09a9e9c16da2" providerId="AD" clId="Web-{3C94DC18-30D7-4886-8D2C-C94247FBA4E2}" dt="2023-12-01T21:31:31.038" v="3"/>
      <pc:docMkLst>
        <pc:docMk/>
      </pc:docMkLst>
      <pc:sldChg chg="addSp delSp modSp">
        <pc:chgData name="Mohammed Saeed" userId="S::ms8353a@american.edu::6d6b0a21-795f-4d5f-88e8-09a9e9c16da2" providerId="AD" clId="Web-{3C94DC18-30D7-4886-8D2C-C94247FBA4E2}" dt="2023-12-01T21:31:31.038" v="3"/>
        <pc:sldMkLst>
          <pc:docMk/>
          <pc:sldMk cId="3157590701" sldId="260"/>
        </pc:sldMkLst>
        <pc:picChg chg="add del mod">
          <ac:chgData name="Mohammed Saeed" userId="S::ms8353a@american.edu::6d6b0a21-795f-4d5f-88e8-09a9e9c16da2" providerId="AD" clId="Web-{3C94DC18-30D7-4886-8D2C-C94247FBA4E2}" dt="2023-12-01T21:31:18.835" v="1"/>
          <ac:picMkLst>
            <pc:docMk/>
            <pc:sldMk cId="3157590701" sldId="260"/>
            <ac:picMk id="3" creationId="{DEBBDB59-38E3-4731-B758-39D65AC67E8A}"/>
          </ac:picMkLst>
        </pc:picChg>
        <pc:picChg chg="add del mod">
          <ac:chgData name="Mohammed Saeed" userId="S::ms8353a@american.edu::6d6b0a21-795f-4d5f-88e8-09a9e9c16da2" providerId="AD" clId="Web-{3C94DC18-30D7-4886-8D2C-C94247FBA4E2}" dt="2023-12-01T21:31:31.038" v="3"/>
          <ac:picMkLst>
            <pc:docMk/>
            <pc:sldMk cId="3157590701" sldId="260"/>
            <ac:picMk id="5" creationId="{645F546D-043E-A14D-34B9-3C7B87A442E7}"/>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01T16:21:59.362" idx="1">
    <p:pos x="10" y="10"/>
    <p:text>Increase enrollment in comparison across leads</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A0275-190A-4233-8CD6-A7D6F95BB06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92591C8-DC2C-474F-8FD2-87F94F93E245}">
      <dgm:prSet/>
      <dgm:spPr/>
      <dgm:t>
        <a:bodyPr/>
        <a:lstStyle/>
        <a:p>
          <a:pPr>
            <a:defRPr cap="all"/>
          </a:pPr>
          <a:r>
            <a:rPr lang="en-US" b="1" cap="none">
              <a:latin typeface="Times New Roman" panose="02020603050405020304" pitchFamily="18" charset="0"/>
              <a:cs typeface="Times New Roman" panose="02020603050405020304" pitchFamily="18" charset="0"/>
            </a:rPr>
            <a:t>Evaluate Online Marketing Efficiency</a:t>
          </a:r>
          <a:endParaRPr lang="en-US" cap="none">
            <a:latin typeface="Times New Roman" panose="02020603050405020304" pitchFamily="18" charset="0"/>
            <a:cs typeface="Times New Roman" panose="02020603050405020304" pitchFamily="18" charset="0"/>
          </a:endParaRPr>
        </a:p>
      </dgm:t>
    </dgm:pt>
    <dgm:pt modelId="{76308FED-C274-42C7-B752-85E1089CE51C}" type="parTrans" cxnId="{E1A45F58-1C2E-4165-961E-25305610C0BF}">
      <dgm:prSet/>
      <dgm:spPr/>
      <dgm:t>
        <a:bodyPr/>
        <a:lstStyle/>
        <a:p>
          <a:endParaRPr lang="en-US"/>
        </a:p>
      </dgm:t>
    </dgm:pt>
    <dgm:pt modelId="{C9C723EA-747B-4FD8-B924-E59E663C7412}" type="sibTrans" cxnId="{E1A45F58-1C2E-4165-961E-25305610C0BF}">
      <dgm:prSet/>
      <dgm:spPr/>
      <dgm:t>
        <a:bodyPr/>
        <a:lstStyle/>
        <a:p>
          <a:endParaRPr lang="en-US"/>
        </a:p>
      </dgm:t>
    </dgm:pt>
    <dgm:pt modelId="{A2876AE2-15A2-4794-831E-371AB777D237}">
      <dgm:prSet/>
      <dgm:spPr/>
      <dgm:t>
        <a:bodyPr/>
        <a:lstStyle/>
        <a:p>
          <a:pPr>
            <a:defRPr cap="all"/>
          </a:pPr>
          <a:r>
            <a:rPr lang="en-US" b="1" cap="none">
              <a:latin typeface="Times New Roman" panose="02020603050405020304" pitchFamily="18" charset="0"/>
              <a:cs typeface="Times New Roman" panose="02020603050405020304" pitchFamily="18" charset="0"/>
            </a:rPr>
            <a:t>Analyze Channels, Geographic and Demographics of Students</a:t>
          </a:r>
          <a:endParaRPr lang="en-US" cap="none">
            <a:latin typeface="Times New Roman" panose="02020603050405020304" pitchFamily="18" charset="0"/>
            <a:cs typeface="Times New Roman" panose="02020603050405020304" pitchFamily="18" charset="0"/>
          </a:endParaRPr>
        </a:p>
      </dgm:t>
    </dgm:pt>
    <dgm:pt modelId="{A5E34AFC-D392-4E8D-A967-5D36BD510AA7}" type="parTrans" cxnId="{095BC351-71D9-45A9-BAED-23121A9F3AB6}">
      <dgm:prSet/>
      <dgm:spPr/>
      <dgm:t>
        <a:bodyPr/>
        <a:lstStyle/>
        <a:p>
          <a:endParaRPr lang="en-US"/>
        </a:p>
      </dgm:t>
    </dgm:pt>
    <dgm:pt modelId="{C610D426-92E5-4D74-94F3-B9B39362CB4D}" type="sibTrans" cxnId="{095BC351-71D9-45A9-BAED-23121A9F3AB6}">
      <dgm:prSet/>
      <dgm:spPr/>
      <dgm:t>
        <a:bodyPr/>
        <a:lstStyle/>
        <a:p>
          <a:endParaRPr lang="en-US"/>
        </a:p>
      </dgm:t>
    </dgm:pt>
    <dgm:pt modelId="{1700D347-EBDE-4D1C-9524-12C43734EA67}">
      <dgm:prSet/>
      <dgm:spPr/>
      <dgm:t>
        <a:bodyPr/>
        <a:lstStyle/>
        <a:p>
          <a:pPr>
            <a:defRPr cap="all"/>
          </a:pPr>
          <a:r>
            <a:rPr lang="en-US" b="1" cap="none">
              <a:latin typeface="Times New Roman" panose="02020603050405020304" pitchFamily="18" charset="0"/>
              <a:cs typeface="Times New Roman" panose="02020603050405020304" pitchFamily="18" charset="0"/>
            </a:rPr>
            <a:t>Showcase Dashboards for Leadership Insights</a:t>
          </a:r>
          <a:endParaRPr lang="en-US" cap="none">
            <a:latin typeface="Times New Roman" panose="02020603050405020304" pitchFamily="18" charset="0"/>
            <a:cs typeface="Times New Roman" panose="02020603050405020304" pitchFamily="18" charset="0"/>
          </a:endParaRPr>
        </a:p>
      </dgm:t>
    </dgm:pt>
    <dgm:pt modelId="{031350FA-A440-4E86-B6BA-ABBA5CAB5C2E}" type="parTrans" cxnId="{D26E7C52-7C28-46FB-9DA7-F305EC665CC0}">
      <dgm:prSet/>
      <dgm:spPr/>
      <dgm:t>
        <a:bodyPr/>
        <a:lstStyle/>
        <a:p>
          <a:endParaRPr lang="en-US"/>
        </a:p>
      </dgm:t>
    </dgm:pt>
    <dgm:pt modelId="{4D719658-C099-41E6-A4D7-4722966D47DC}" type="sibTrans" cxnId="{D26E7C52-7C28-46FB-9DA7-F305EC665CC0}">
      <dgm:prSet/>
      <dgm:spPr/>
      <dgm:t>
        <a:bodyPr/>
        <a:lstStyle/>
        <a:p>
          <a:endParaRPr lang="en-US"/>
        </a:p>
      </dgm:t>
    </dgm:pt>
    <dgm:pt modelId="{55764664-7A99-4AB7-BE62-64F769935D73}" type="pres">
      <dgm:prSet presAssocID="{727A0275-190A-4233-8CD6-A7D6F95BB068}" presName="root" presStyleCnt="0">
        <dgm:presLayoutVars>
          <dgm:dir/>
          <dgm:resizeHandles val="exact"/>
        </dgm:presLayoutVars>
      </dgm:prSet>
      <dgm:spPr/>
    </dgm:pt>
    <dgm:pt modelId="{F08AECED-E8E4-4C9A-8FC6-6234C2634D9E}" type="pres">
      <dgm:prSet presAssocID="{E92591C8-DC2C-474F-8FD2-87F94F93E245}" presName="compNode" presStyleCnt="0"/>
      <dgm:spPr/>
    </dgm:pt>
    <dgm:pt modelId="{381988F2-5B5D-46A2-9329-9B08936A435D}" type="pres">
      <dgm:prSet presAssocID="{E92591C8-DC2C-474F-8FD2-87F94F93E245}" presName="iconBgRect" presStyleLbl="bgShp" presStyleIdx="0" presStyleCnt="3"/>
      <dgm:spPr/>
    </dgm:pt>
    <dgm:pt modelId="{9F964350-397E-4F42-9650-E761D2B95458}" type="pres">
      <dgm:prSet presAssocID="{E92591C8-DC2C-474F-8FD2-87F94F93E2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22E2B3C7-3864-47A3-8B99-0FFE9BD49E54}" type="pres">
      <dgm:prSet presAssocID="{E92591C8-DC2C-474F-8FD2-87F94F93E245}" presName="spaceRect" presStyleCnt="0"/>
      <dgm:spPr/>
    </dgm:pt>
    <dgm:pt modelId="{9EB9FE9D-EED0-4E22-977B-4AFB4E13B214}" type="pres">
      <dgm:prSet presAssocID="{E92591C8-DC2C-474F-8FD2-87F94F93E245}" presName="textRect" presStyleLbl="revTx" presStyleIdx="0" presStyleCnt="3">
        <dgm:presLayoutVars>
          <dgm:chMax val="1"/>
          <dgm:chPref val="1"/>
        </dgm:presLayoutVars>
      </dgm:prSet>
      <dgm:spPr/>
    </dgm:pt>
    <dgm:pt modelId="{B536B4D3-07BC-44F8-A6B4-5574DEA30E8F}" type="pres">
      <dgm:prSet presAssocID="{C9C723EA-747B-4FD8-B924-E59E663C7412}" presName="sibTrans" presStyleCnt="0"/>
      <dgm:spPr/>
    </dgm:pt>
    <dgm:pt modelId="{B517A185-7240-4CC6-949B-609BE9E793E7}" type="pres">
      <dgm:prSet presAssocID="{A2876AE2-15A2-4794-831E-371AB777D237}" presName="compNode" presStyleCnt="0"/>
      <dgm:spPr/>
    </dgm:pt>
    <dgm:pt modelId="{4F800B28-B7A5-423E-AEBD-32F9EB863DD8}" type="pres">
      <dgm:prSet presAssocID="{A2876AE2-15A2-4794-831E-371AB777D237}" presName="iconBgRect" presStyleLbl="bgShp" presStyleIdx="1" presStyleCnt="3"/>
      <dgm:spPr/>
    </dgm:pt>
    <dgm:pt modelId="{EB1A09E9-0650-42A3-9358-CF675C5B824D}" type="pres">
      <dgm:prSet presAssocID="{A2876AE2-15A2-4794-831E-371AB777D2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68E2520-8329-417D-A048-CED4D579116E}" type="pres">
      <dgm:prSet presAssocID="{A2876AE2-15A2-4794-831E-371AB777D237}" presName="spaceRect" presStyleCnt="0"/>
      <dgm:spPr/>
    </dgm:pt>
    <dgm:pt modelId="{2055F095-916D-42AA-8678-CD4E0FA2CF3C}" type="pres">
      <dgm:prSet presAssocID="{A2876AE2-15A2-4794-831E-371AB777D237}" presName="textRect" presStyleLbl="revTx" presStyleIdx="1" presStyleCnt="3">
        <dgm:presLayoutVars>
          <dgm:chMax val="1"/>
          <dgm:chPref val="1"/>
        </dgm:presLayoutVars>
      </dgm:prSet>
      <dgm:spPr/>
    </dgm:pt>
    <dgm:pt modelId="{FCD742D5-D258-4696-8830-D78B5978F3EA}" type="pres">
      <dgm:prSet presAssocID="{C610D426-92E5-4D74-94F3-B9B39362CB4D}" presName="sibTrans" presStyleCnt="0"/>
      <dgm:spPr/>
    </dgm:pt>
    <dgm:pt modelId="{76A6A216-A595-46CF-B4E4-86E6D62CFB3C}" type="pres">
      <dgm:prSet presAssocID="{1700D347-EBDE-4D1C-9524-12C43734EA67}" presName="compNode" presStyleCnt="0"/>
      <dgm:spPr/>
    </dgm:pt>
    <dgm:pt modelId="{3086AB96-0C32-4177-A436-583F019DFE17}" type="pres">
      <dgm:prSet presAssocID="{1700D347-EBDE-4D1C-9524-12C43734EA67}" presName="iconBgRect" presStyleLbl="bgShp" presStyleIdx="2" presStyleCnt="3"/>
      <dgm:spPr/>
    </dgm:pt>
    <dgm:pt modelId="{698C1E20-12FB-4C4E-A50D-3EED77AF0275}" type="pres">
      <dgm:prSet presAssocID="{1700D347-EBDE-4D1C-9524-12C43734EA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AB5A60F-0443-40EF-8F2E-5BB140B5B1A4}" type="pres">
      <dgm:prSet presAssocID="{1700D347-EBDE-4D1C-9524-12C43734EA67}" presName="spaceRect" presStyleCnt="0"/>
      <dgm:spPr/>
    </dgm:pt>
    <dgm:pt modelId="{59D2D2EF-52C5-45AF-A4D7-01F10AA51E8C}" type="pres">
      <dgm:prSet presAssocID="{1700D347-EBDE-4D1C-9524-12C43734EA67}" presName="textRect" presStyleLbl="revTx" presStyleIdx="2" presStyleCnt="3">
        <dgm:presLayoutVars>
          <dgm:chMax val="1"/>
          <dgm:chPref val="1"/>
        </dgm:presLayoutVars>
      </dgm:prSet>
      <dgm:spPr/>
    </dgm:pt>
  </dgm:ptLst>
  <dgm:cxnLst>
    <dgm:cxn modelId="{6A9AB543-D7A7-43C1-BBA7-C2031F7CD799}" type="presOf" srcId="{727A0275-190A-4233-8CD6-A7D6F95BB068}" destId="{55764664-7A99-4AB7-BE62-64F769935D73}" srcOrd="0" destOrd="0" presId="urn:microsoft.com/office/officeart/2018/5/layout/IconCircleLabelList"/>
    <dgm:cxn modelId="{095BC351-71D9-45A9-BAED-23121A9F3AB6}" srcId="{727A0275-190A-4233-8CD6-A7D6F95BB068}" destId="{A2876AE2-15A2-4794-831E-371AB777D237}" srcOrd="1" destOrd="0" parTransId="{A5E34AFC-D392-4E8D-A967-5D36BD510AA7}" sibTransId="{C610D426-92E5-4D74-94F3-B9B39362CB4D}"/>
    <dgm:cxn modelId="{D26E7C52-7C28-46FB-9DA7-F305EC665CC0}" srcId="{727A0275-190A-4233-8CD6-A7D6F95BB068}" destId="{1700D347-EBDE-4D1C-9524-12C43734EA67}" srcOrd="2" destOrd="0" parTransId="{031350FA-A440-4E86-B6BA-ABBA5CAB5C2E}" sibTransId="{4D719658-C099-41E6-A4D7-4722966D47DC}"/>
    <dgm:cxn modelId="{E1A45F58-1C2E-4165-961E-25305610C0BF}" srcId="{727A0275-190A-4233-8CD6-A7D6F95BB068}" destId="{E92591C8-DC2C-474F-8FD2-87F94F93E245}" srcOrd="0" destOrd="0" parTransId="{76308FED-C274-42C7-B752-85E1089CE51C}" sibTransId="{C9C723EA-747B-4FD8-B924-E59E663C7412}"/>
    <dgm:cxn modelId="{8E90E8AF-D8CC-4E6F-AB66-C77EC301C20B}" type="presOf" srcId="{E92591C8-DC2C-474F-8FD2-87F94F93E245}" destId="{9EB9FE9D-EED0-4E22-977B-4AFB4E13B214}" srcOrd="0" destOrd="0" presId="urn:microsoft.com/office/officeart/2018/5/layout/IconCircleLabelList"/>
    <dgm:cxn modelId="{73E02BB8-52A4-4E46-9C65-0CD2EE450946}" type="presOf" srcId="{A2876AE2-15A2-4794-831E-371AB777D237}" destId="{2055F095-916D-42AA-8678-CD4E0FA2CF3C}" srcOrd="0" destOrd="0" presId="urn:microsoft.com/office/officeart/2018/5/layout/IconCircleLabelList"/>
    <dgm:cxn modelId="{D076C4FD-211F-485D-B07B-91369DC44885}" type="presOf" srcId="{1700D347-EBDE-4D1C-9524-12C43734EA67}" destId="{59D2D2EF-52C5-45AF-A4D7-01F10AA51E8C}" srcOrd="0" destOrd="0" presId="urn:microsoft.com/office/officeart/2018/5/layout/IconCircleLabelList"/>
    <dgm:cxn modelId="{0CD9A55E-E495-49A9-ACD3-44283F31F4B2}" type="presParOf" srcId="{55764664-7A99-4AB7-BE62-64F769935D73}" destId="{F08AECED-E8E4-4C9A-8FC6-6234C2634D9E}" srcOrd="0" destOrd="0" presId="urn:microsoft.com/office/officeart/2018/5/layout/IconCircleLabelList"/>
    <dgm:cxn modelId="{199F42C2-6968-4B90-B4FD-6393EDB81977}" type="presParOf" srcId="{F08AECED-E8E4-4C9A-8FC6-6234C2634D9E}" destId="{381988F2-5B5D-46A2-9329-9B08936A435D}" srcOrd="0" destOrd="0" presId="urn:microsoft.com/office/officeart/2018/5/layout/IconCircleLabelList"/>
    <dgm:cxn modelId="{DE5EA8A0-40D6-4989-A9F3-A7CFFD176CFC}" type="presParOf" srcId="{F08AECED-E8E4-4C9A-8FC6-6234C2634D9E}" destId="{9F964350-397E-4F42-9650-E761D2B95458}" srcOrd="1" destOrd="0" presId="urn:microsoft.com/office/officeart/2018/5/layout/IconCircleLabelList"/>
    <dgm:cxn modelId="{CE4D7DBD-C1DE-4AF6-99BA-DCB9A0A8807D}" type="presParOf" srcId="{F08AECED-E8E4-4C9A-8FC6-6234C2634D9E}" destId="{22E2B3C7-3864-47A3-8B99-0FFE9BD49E54}" srcOrd="2" destOrd="0" presId="urn:microsoft.com/office/officeart/2018/5/layout/IconCircleLabelList"/>
    <dgm:cxn modelId="{0E0B2460-0C7F-45EE-AD96-F19C314ED1B3}" type="presParOf" srcId="{F08AECED-E8E4-4C9A-8FC6-6234C2634D9E}" destId="{9EB9FE9D-EED0-4E22-977B-4AFB4E13B214}" srcOrd="3" destOrd="0" presId="urn:microsoft.com/office/officeart/2018/5/layout/IconCircleLabelList"/>
    <dgm:cxn modelId="{F23BCB3D-6046-41EB-B009-A74EFFD742CD}" type="presParOf" srcId="{55764664-7A99-4AB7-BE62-64F769935D73}" destId="{B536B4D3-07BC-44F8-A6B4-5574DEA30E8F}" srcOrd="1" destOrd="0" presId="urn:microsoft.com/office/officeart/2018/5/layout/IconCircleLabelList"/>
    <dgm:cxn modelId="{7EDFF458-9DE8-4F49-857C-549EE65386B4}" type="presParOf" srcId="{55764664-7A99-4AB7-BE62-64F769935D73}" destId="{B517A185-7240-4CC6-949B-609BE9E793E7}" srcOrd="2" destOrd="0" presId="urn:microsoft.com/office/officeart/2018/5/layout/IconCircleLabelList"/>
    <dgm:cxn modelId="{129A9FCC-53DC-4296-BDE2-E0888B897F9E}" type="presParOf" srcId="{B517A185-7240-4CC6-949B-609BE9E793E7}" destId="{4F800B28-B7A5-423E-AEBD-32F9EB863DD8}" srcOrd="0" destOrd="0" presId="urn:microsoft.com/office/officeart/2018/5/layout/IconCircleLabelList"/>
    <dgm:cxn modelId="{D7E1969E-4FB2-4B9D-BFF7-F3B675234A8A}" type="presParOf" srcId="{B517A185-7240-4CC6-949B-609BE9E793E7}" destId="{EB1A09E9-0650-42A3-9358-CF675C5B824D}" srcOrd="1" destOrd="0" presId="urn:microsoft.com/office/officeart/2018/5/layout/IconCircleLabelList"/>
    <dgm:cxn modelId="{F695AA36-429C-434C-B913-D8722BA57600}" type="presParOf" srcId="{B517A185-7240-4CC6-949B-609BE9E793E7}" destId="{868E2520-8329-417D-A048-CED4D579116E}" srcOrd="2" destOrd="0" presId="urn:microsoft.com/office/officeart/2018/5/layout/IconCircleLabelList"/>
    <dgm:cxn modelId="{B3897F22-C585-4C9C-8C0B-094DEB7C5ADF}" type="presParOf" srcId="{B517A185-7240-4CC6-949B-609BE9E793E7}" destId="{2055F095-916D-42AA-8678-CD4E0FA2CF3C}" srcOrd="3" destOrd="0" presId="urn:microsoft.com/office/officeart/2018/5/layout/IconCircleLabelList"/>
    <dgm:cxn modelId="{9FF94FAD-9ECE-48A7-86A7-2F9BD92B451D}" type="presParOf" srcId="{55764664-7A99-4AB7-BE62-64F769935D73}" destId="{FCD742D5-D258-4696-8830-D78B5978F3EA}" srcOrd="3" destOrd="0" presId="urn:microsoft.com/office/officeart/2018/5/layout/IconCircleLabelList"/>
    <dgm:cxn modelId="{A6621F58-FD6C-4100-BF81-82AA4EC0872C}" type="presParOf" srcId="{55764664-7A99-4AB7-BE62-64F769935D73}" destId="{76A6A216-A595-46CF-B4E4-86E6D62CFB3C}" srcOrd="4" destOrd="0" presId="urn:microsoft.com/office/officeart/2018/5/layout/IconCircleLabelList"/>
    <dgm:cxn modelId="{FCCB8CA1-ADA5-4108-ABBF-08673DD022AD}" type="presParOf" srcId="{76A6A216-A595-46CF-B4E4-86E6D62CFB3C}" destId="{3086AB96-0C32-4177-A436-583F019DFE17}" srcOrd="0" destOrd="0" presId="urn:microsoft.com/office/officeart/2018/5/layout/IconCircleLabelList"/>
    <dgm:cxn modelId="{A4761269-CA01-4829-902D-BD38FB33D054}" type="presParOf" srcId="{76A6A216-A595-46CF-B4E4-86E6D62CFB3C}" destId="{698C1E20-12FB-4C4E-A50D-3EED77AF0275}" srcOrd="1" destOrd="0" presId="urn:microsoft.com/office/officeart/2018/5/layout/IconCircleLabelList"/>
    <dgm:cxn modelId="{E1C4340A-7082-4270-B766-7BC8CC1A3E52}" type="presParOf" srcId="{76A6A216-A595-46CF-B4E4-86E6D62CFB3C}" destId="{CAB5A60F-0443-40EF-8F2E-5BB140B5B1A4}" srcOrd="2" destOrd="0" presId="urn:microsoft.com/office/officeart/2018/5/layout/IconCircleLabelList"/>
    <dgm:cxn modelId="{6360260A-B969-4B3C-B03C-107C0FA06FA8}" type="presParOf" srcId="{76A6A216-A595-46CF-B4E4-86E6D62CFB3C}" destId="{59D2D2EF-52C5-45AF-A4D7-01F10AA51E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EDEC4E-008D-4BF6-839B-D88FB75663FF}"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4FDF12EE-1651-45AE-833E-D65EF1C3D106}">
      <dgm:prSet/>
      <dgm:spPr/>
      <dgm:t>
        <a:bodyPr/>
        <a:lstStyle/>
        <a:p>
          <a:pPr rtl="0"/>
          <a:r>
            <a:rPr lang="en-US">
              <a:latin typeface="Garamond" panose="02020404030301010803"/>
            </a:rPr>
            <a:t>Large states with metropolitan centers had the biggest contribution to enrollment</a:t>
          </a:r>
          <a:endParaRPr lang="en-US"/>
        </a:p>
      </dgm:t>
    </dgm:pt>
    <dgm:pt modelId="{A505FC6A-F5E5-40FF-AF6A-DED148F138D2}" type="parTrans" cxnId="{30FA4C4F-33FD-4F23-B6C4-6204D3DC1846}">
      <dgm:prSet/>
      <dgm:spPr/>
      <dgm:t>
        <a:bodyPr/>
        <a:lstStyle/>
        <a:p>
          <a:endParaRPr lang="en-US"/>
        </a:p>
      </dgm:t>
    </dgm:pt>
    <dgm:pt modelId="{32FC3DA8-4C54-446F-9DB0-F7FE68EE6B1F}" type="sibTrans" cxnId="{30FA4C4F-33FD-4F23-B6C4-6204D3DC1846}">
      <dgm:prSet phldrT="02" phldr="0"/>
      <dgm:spPr/>
      <dgm:t>
        <a:bodyPr/>
        <a:lstStyle/>
        <a:p>
          <a:r>
            <a:rPr lang="en-US"/>
            <a:t>02</a:t>
          </a:r>
        </a:p>
      </dgm:t>
    </dgm:pt>
    <dgm:pt modelId="{E78C0C1E-7D96-4739-880F-7F44197714AF}">
      <dgm:prSet phldr="0"/>
      <dgm:spPr/>
      <dgm:t>
        <a:bodyPr/>
        <a:lstStyle/>
        <a:p>
          <a:pPr rtl="0"/>
          <a:r>
            <a:rPr lang="en-US">
              <a:latin typeface="Garamond" panose="02020404030301010803"/>
            </a:rPr>
            <a:t>Online marketing inadvertently increases in Bachelor enrollment</a:t>
          </a:r>
        </a:p>
      </dgm:t>
    </dgm:pt>
    <dgm:pt modelId="{1663C1A7-2FDA-484A-979C-25B6E2FB04C4}" type="parTrans" cxnId="{3AB5B6D1-43ED-4EF0-9055-F6EFA53619C7}">
      <dgm:prSet/>
      <dgm:spPr/>
      <dgm:t>
        <a:bodyPr/>
        <a:lstStyle/>
        <a:p>
          <a:endParaRPr lang="en-US"/>
        </a:p>
      </dgm:t>
    </dgm:pt>
    <dgm:pt modelId="{A6B664F7-EACE-4692-BC22-2DA12E4FB002}" type="sibTrans" cxnId="{3AB5B6D1-43ED-4EF0-9055-F6EFA53619C7}">
      <dgm:prSet phldrT="03" phldr="0"/>
      <dgm:spPr/>
      <dgm:t>
        <a:bodyPr/>
        <a:lstStyle/>
        <a:p>
          <a:r>
            <a:rPr lang="en-US"/>
            <a:t>03</a:t>
          </a:r>
        </a:p>
      </dgm:t>
    </dgm:pt>
    <dgm:pt modelId="{26037D1D-860A-4CEE-A35C-4B318D66645F}">
      <dgm:prSet/>
      <dgm:spPr/>
      <dgm:t>
        <a:bodyPr/>
        <a:lstStyle/>
        <a:p>
          <a:r>
            <a:rPr lang="en-US"/>
            <a:t>American University has spent about $2.3M to generate lead </a:t>
          </a:r>
          <a:r>
            <a:rPr lang="en-US" b="1"/>
            <a:t>(2012 – 2017)</a:t>
          </a:r>
          <a:endParaRPr lang="en-US"/>
        </a:p>
      </dgm:t>
    </dgm:pt>
    <dgm:pt modelId="{2F80E1E1-C484-48EB-BA4F-74992449139C}" type="parTrans" cxnId="{AEBBCD7A-38CF-4E87-A2CF-B50C65FECA47}">
      <dgm:prSet/>
      <dgm:spPr/>
      <dgm:t>
        <a:bodyPr/>
        <a:lstStyle/>
        <a:p>
          <a:endParaRPr lang="en-US"/>
        </a:p>
      </dgm:t>
    </dgm:pt>
    <dgm:pt modelId="{F3D1C3B6-E27F-4EB1-B748-6229BC847073}" type="sibTrans" cxnId="{AEBBCD7A-38CF-4E87-A2CF-B50C65FECA47}">
      <dgm:prSet phldrT="01" phldr="0"/>
      <dgm:spPr/>
      <dgm:t>
        <a:bodyPr/>
        <a:lstStyle/>
        <a:p>
          <a:r>
            <a:rPr lang="en-US"/>
            <a:t>01</a:t>
          </a:r>
        </a:p>
      </dgm:t>
    </dgm:pt>
    <dgm:pt modelId="{651289E6-861B-4B1E-9436-DE4B2E4FFAEB}">
      <dgm:prSet phldr="0"/>
      <dgm:spPr/>
      <dgm:t>
        <a:bodyPr/>
        <a:lstStyle/>
        <a:p>
          <a:pPr rtl="0"/>
          <a:r>
            <a:rPr lang="en-US">
              <a:latin typeface="Garamond" panose="02020404030301010803"/>
            </a:rPr>
            <a:t>AU strategy has not failed! YAY</a:t>
          </a:r>
          <a:endParaRPr lang="en-US"/>
        </a:p>
      </dgm:t>
    </dgm:pt>
    <dgm:pt modelId="{AA3A8A98-5C47-4278-A4D6-596D8128AE46}" type="parTrans" cxnId="{57DC8F07-F780-4148-8991-DD4FCF011F11}">
      <dgm:prSet/>
      <dgm:spPr/>
    </dgm:pt>
    <dgm:pt modelId="{CBA775CB-0512-40FD-884A-FEA738BD3B9E}" type="sibTrans" cxnId="{57DC8F07-F780-4148-8991-DD4FCF011F11}">
      <dgm:prSet phldrT="04" phldr="0"/>
      <dgm:spPr/>
      <dgm:t>
        <a:bodyPr/>
        <a:lstStyle/>
        <a:p>
          <a:r>
            <a:rPr lang="en-US"/>
            <a:t>04</a:t>
          </a:r>
        </a:p>
      </dgm:t>
    </dgm:pt>
    <dgm:pt modelId="{01394855-93E9-4E83-A8C1-FC83FB66EBBC}" type="pres">
      <dgm:prSet presAssocID="{3DEDEC4E-008D-4BF6-839B-D88FB75663FF}" presName="Name0" presStyleCnt="0">
        <dgm:presLayoutVars>
          <dgm:animLvl val="lvl"/>
          <dgm:resizeHandles val="exact"/>
        </dgm:presLayoutVars>
      </dgm:prSet>
      <dgm:spPr/>
    </dgm:pt>
    <dgm:pt modelId="{5E049123-AD43-451C-91B8-735E8ACD0CE9}" type="pres">
      <dgm:prSet presAssocID="{26037D1D-860A-4CEE-A35C-4B318D66645F}" presName="compositeNode" presStyleCnt="0">
        <dgm:presLayoutVars>
          <dgm:bulletEnabled val="1"/>
        </dgm:presLayoutVars>
      </dgm:prSet>
      <dgm:spPr/>
    </dgm:pt>
    <dgm:pt modelId="{DF3DA051-3EFC-4CFF-90E5-5D0AB1F009A4}" type="pres">
      <dgm:prSet presAssocID="{26037D1D-860A-4CEE-A35C-4B318D66645F}" presName="bgRect" presStyleLbl="alignNode1" presStyleIdx="0" presStyleCnt="4"/>
      <dgm:spPr/>
    </dgm:pt>
    <dgm:pt modelId="{19EDC8DA-82DE-484C-B031-E986B766EDDB}" type="pres">
      <dgm:prSet presAssocID="{F3D1C3B6-E27F-4EB1-B748-6229BC847073}" presName="sibTransNodeRect" presStyleLbl="alignNode1" presStyleIdx="0" presStyleCnt="4">
        <dgm:presLayoutVars>
          <dgm:chMax val="0"/>
          <dgm:bulletEnabled val="1"/>
        </dgm:presLayoutVars>
      </dgm:prSet>
      <dgm:spPr/>
    </dgm:pt>
    <dgm:pt modelId="{B773D05D-0FB4-4E82-9FBC-AB0012B87469}" type="pres">
      <dgm:prSet presAssocID="{26037D1D-860A-4CEE-A35C-4B318D66645F}" presName="nodeRect" presStyleLbl="alignNode1" presStyleIdx="0" presStyleCnt="4">
        <dgm:presLayoutVars>
          <dgm:bulletEnabled val="1"/>
        </dgm:presLayoutVars>
      </dgm:prSet>
      <dgm:spPr/>
    </dgm:pt>
    <dgm:pt modelId="{AE87A27B-CF77-4DB8-9DA7-EF4C56E63C27}" type="pres">
      <dgm:prSet presAssocID="{F3D1C3B6-E27F-4EB1-B748-6229BC847073}" presName="sibTrans" presStyleCnt="0"/>
      <dgm:spPr/>
    </dgm:pt>
    <dgm:pt modelId="{A5865899-18CE-44C5-83E2-0CB10FC62E69}" type="pres">
      <dgm:prSet presAssocID="{4FDF12EE-1651-45AE-833E-D65EF1C3D106}" presName="compositeNode" presStyleCnt="0">
        <dgm:presLayoutVars>
          <dgm:bulletEnabled val="1"/>
        </dgm:presLayoutVars>
      </dgm:prSet>
      <dgm:spPr/>
    </dgm:pt>
    <dgm:pt modelId="{B077226B-AA7D-4749-A5A5-1825DDA9AD1C}" type="pres">
      <dgm:prSet presAssocID="{4FDF12EE-1651-45AE-833E-D65EF1C3D106}" presName="bgRect" presStyleLbl="alignNode1" presStyleIdx="1" presStyleCnt="4"/>
      <dgm:spPr/>
    </dgm:pt>
    <dgm:pt modelId="{CF4FDFB8-FFA6-4551-ADBC-43E7BDDCB3A5}" type="pres">
      <dgm:prSet presAssocID="{32FC3DA8-4C54-446F-9DB0-F7FE68EE6B1F}" presName="sibTransNodeRect" presStyleLbl="alignNode1" presStyleIdx="1" presStyleCnt="4">
        <dgm:presLayoutVars>
          <dgm:chMax val="0"/>
          <dgm:bulletEnabled val="1"/>
        </dgm:presLayoutVars>
      </dgm:prSet>
      <dgm:spPr/>
    </dgm:pt>
    <dgm:pt modelId="{B5E7FBAF-67D6-45E7-A874-2F3C843FADAF}" type="pres">
      <dgm:prSet presAssocID="{4FDF12EE-1651-45AE-833E-D65EF1C3D106}" presName="nodeRect" presStyleLbl="alignNode1" presStyleIdx="1" presStyleCnt="4">
        <dgm:presLayoutVars>
          <dgm:bulletEnabled val="1"/>
        </dgm:presLayoutVars>
      </dgm:prSet>
      <dgm:spPr/>
    </dgm:pt>
    <dgm:pt modelId="{16E47A6B-8D97-42A9-9B5F-96CFE3CDBEEB}" type="pres">
      <dgm:prSet presAssocID="{32FC3DA8-4C54-446F-9DB0-F7FE68EE6B1F}" presName="sibTrans" presStyleCnt="0"/>
      <dgm:spPr/>
    </dgm:pt>
    <dgm:pt modelId="{0D8FAB15-6DAB-438D-81EF-CDB7B9781CD4}" type="pres">
      <dgm:prSet presAssocID="{E78C0C1E-7D96-4739-880F-7F44197714AF}" presName="compositeNode" presStyleCnt="0">
        <dgm:presLayoutVars>
          <dgm:bulletEnabled val="1"/>
        </dgm:presLayoutVars>
      </dgm:prSet>
      <dgm:spPr/>
    </dgm:pt>
    <dgm:pt modelId="{D3273A9F-2F6D-4CDF-ADBD-0249DC1E224E}" type="pres">
      <dgm:prSet presAssocID="{E78C0C1E-7D96-4739-880F-7F44197714AF}" presName="bgRect" presStyleLbl="alignNode1" presStyleIdx="2" presStyleCnt="4"/>
      <dgm:spPr/>
    </dgm:pt>
    <dgm:pt modelId="{46B625F1-6775-400D-80D5-252680DD01A9}" type="pres">
      <dgm:prSet presAssocID="{A6B664F7-EACE-4692-BC22-2DA12E4FB002}" presName="sibTransNodeRect" presStyleLbl="alignNode1" presStyleIdx="2" presStyleCnt="4">
        <dgm:presLayoutVars>
          <dgm:chMax val="0"/>
          <dgm:bulletEnabled val="1"/>
        </dgm:presLayoutVars>
      </dgm:prSet>
      <dgm:spPr/>
    </dgm:pt>
    <dgm:pt modelId="{9A7F815A-E0BE-436E-A22D-BE4FEBDB937F}" type="pres">
      <dgm:prSet presAssocID="{E78C0C1E-7D96-4739-880F-7F44197714AF}" presName="nodeRect" presStyleLbl="alignNode1" presStyleIdx="2" presStyleCnt="4">
        <dgm:presLayoutVars>
          <dgm:bulletEnabled val="1"/>
        </dgm:presLayoutVars>
      </dgm:prSet>
      <dgm:spPr/>
    </dgm:pt>
    <dgm:pt modelId="{54C36BE1-9680-4177-AE89-B2561C5207CF}" type="pres">
      <dgm:prSet presAssocID="{A6B664F7-EACE-4692-BC22-2DA12E4FB002}" presName="sibTrans" presStyleCnt="0"/>
      <dgm:spPr/>
    </dgm:pt>
    <dgm:pt modelId="{A8D5F08C-47DA-47E7-BC60-C6AF1E1A5144}" type="pres">
      <dgm:prSet presAssocID="{651289E6-861B-4B1E-9436-DE4B2E4FFAEB}" presName="compositeNode" presStyleCnt="0">
        <dgm:presLayoutVars>
          <dgm:bulletEnabled val="1"/>
        </dgm:presLayoutVars>
      </dgm:prSet>
      <dgm:spPr/>
    </dgm:pt>
    <dgm:pt modelId="{E79D1218-7EE6-4388-8101-E0C49C05137D}" type="pres">
      <dgm:prSet presAssocID="{651289E6-861B-4B1E-9436-DE4B2E4FFAEB}" presName="bgRect" presStyleLbl="alignNode1" presStyleIdx="3" presStyleCnt="4"/>
      <dgm:spPr/>
    </dgm:pt>
    <dgm:pt modelId="{A7F4E158-8ED9-4E8C-A577-391F5E67A3D0}" type="pres">
      <dgm:prSet presAssocID="{CBA775CB-0512-40FD-884A-FEA738BD3B9E}" presName="sibTransNodeRect" presStyleLbl="alignNode1" presStyleIdx="3" presStyleCnt="4">
        <dgm:presLayoutVars>
          <dgm:chMax val="0"/>
          <dgm:bulletEnabled val="1"/>
        </dgm:presLayoutVars>
      </dgm:prSet>
      <dgm:spPr/>
    </dgm:pt>
    <dgm:pt modelId="{D95CEA7F-8823-4CF2-9F1D-C27119E192C4}" type="pres">
      <dgm:prSet presAssocID="{651289E6-861B-4B1E-9436-DE4B2E4FFAEB}" presName="nodeRect" presStyleLbl="alignNode1" presStyleIdx="3" presStyleCnt="4">
        <dgm:presLayoutVars>
          <dgm:bulletEnabled val="1"/>
        </dgm:presLayoutVars>
      </dgm:prSet>
      <dgm:spPr/>
    </dgm:pt>
  </dgm:ptLst>
  <dgm:cxnLst>
    <dgm:cxn modelId="{57DC8F07-F780-4148-8991-DD4FCF011F11}" srcId="{3DEDEC4E-008D-4BF6-839B-D88FB75663FF}" destId="{651289E6-861B-4B1E-9436-DE4B2E4FFAEB}" srcOrd="3" destOrd="0" parTransId="{AA3A8A98-5C47-4278-A4D6-596D8128AE46}" sibTransId="{CBA775CB-0512-40FD-884A-FEA738BD3B9E}"/>
    <dgm:cxn modelId="{04034010-34DD-4D9D-B27B-1831C6909226}" type="presOf" srcId="{4FDF12EE-1651-45AE-833E-D65EF1C3D106}" destId="{B5E7FBAF-67D6-45E7-A874-2F3C843FADAF}" srcOrd="1" destOrd="0" presId="urn:microsoft.com/office/officeart/2016/7/layout/LinearBlockProcessNumbered"/>
    <dgm:cxn modelId="{9BB06B11-AFE4-4629-BCEC-B97BB04B52F2}" type="presOf" srcId="{651289E6-861B-4B1E-9436-DE4B2E4FFAEB}" destId="{D95CEA7F-8823-4CF2-9F1D-C27119E192C4}" srcOrd="1" destOrd="0" presId="urn:microsoft.com/office/officeart/2016/7/layout/LinearBlockProcessNumbered"/>
    <dgm:cxn modelId="{065ED212-110D-4559-9B27-F8163E1C500B}" type="presOf" srcId="{CBA775CB-0512-40FD-884A-FEA738BD3B9E}" destId="{A7F4E158-8ED9-4E8C-A577-391F5E67A3D0}" srcOrd="0" destOrd="0" presId="urn:microsoft.com/office/officeart/2016/7/layout/LinearBlockProcessNumbered"/>
    <dgm:cxn modelId="{8FDA252D-64EC-440C-9335-7A5746A4864E}" type="presOf" srcId="{3DEDEC4E-008D-4BF6-839B-D88FB75663FF}" destId="{01394855-93E9-4E83-A8C1-FC83FB66EBBC}" srcOrd="0" destOrd="0" presId="urn:microsoft.com/office/officeart/2016/7/layout/LinearBlockProcessNumbered"/>
    <dgm:cxn modelId="{732E8534-5AB8-4A92-A559-A30A9F58E5EF}" type="presOf" srcId="{E78C0C1E-7D96-4739-880F-7F44197714AF}" destId="{9A7F815A-E0BE-436E-A22D-BE4FEBDB937F}" srcOrd="1" destOrd="0" presId="urn:microsoft.com/office/officeart/2016/7/layout/LinearBlockProcessNumbered"/>
    <dgm:cxn modelId="{F59A074F-B036-4219-930D-FA84A35B4FA0}" type="presOf" srcId="{26037D1D-860A-4CEE-A35C-4B318D66645F}" destId="{B773D05D-0FB4-4E82-9FBC-AB0012B87469}" srcOrd="1" destOrd="0" presId="urn:microsoft.com/office/officeart/2016/7/layout/LinearBlockProcessNumbered"/>
    <dgm:cxn modelId="{30FA4C4F-33FD-4F23-B6C4-6204D3DC1846}" srcId="{3DEDEC4E-008D-4BF6-839B-D88FB75663FF}" destId="{4FDF12EE-1651-45AE-833E-D65EF1C3D106}" srcOrd="1" destOrd="0" parTransId="{A505FC6A-F5E5-40FF-AF6A-DED148F138D2}" sibTransId="{32FC3DA8-4C54-446F-9DB0-F7FE68EE6B1F}"/>
    <dgm:cxn modelId="{73E3FE59-6A6C-443E-B83D-0CA238321F39}" type="presOf" srcId="{A6B664F7-EACE-4692-BC22-2DA12E4FB002}" destId="{46B625F1-6775-400D-80D5-252680DD01A9}" srcOrd="0" destOrd="0" presId="urn:microsoft.com/office/officeart/2016/7/layout/LinearBlockProcessNumbered"/>
    <dgm:cxn modelId="{DE63585A-065B-4F99-A759-33CE233098F0}" type="presOf" srcId="{E78C0C1E-7D96-4739-880F-7F44197714AF}" destId="{D3273A9F-2F6D-4CDF-ADBD-0249DC1E224E}" srcOrd="0" destOrd="0" presId="urn:microsoft.com/office/officeart/2016/7/layout/LinearBlockProcessNumbered"/>
    <dgm:cxn modelId="{34F3F478-FA4A-4FFE-BA39-2A0E169A1EA0}" type="presOf" srcId="{F3D1C3B6-E27F-4EB1-B748-6229BC847073}" destId="{19EDC8DA-82DE-484C-B031-E986B766EDDB}" srcOrd="0" destOrd="0" presId="urn:microsoft.com/office/officeart/2016/7/layout/LinearBlockProcessNumbered"/>
    <dgm:cxn modelId="{AEBBCD7A-38CF-4E87-A2CF-B50C65FECA47}" srcId="{3DEDEC4E-008D-4BF6-839B-D88FB75663FF}" destId="{26037D1D-860A-4CEE-A35C-4B318D66645F}" srcOrd="0" destOrd="0" parTransId="{2F80E1E1-C484-48EB-BA4F-74992449139C}" sibTransId="{F3D1C3B6-E27F-4EB1-B748-6229BC847073}"/>
    <dgm:cxn modelId="{1F34CB94-CE14-489C-9C85-3F489E6A4E5F}" type="presOf" srcId="{651289E6-861B-4B1E-9436-DE4B2E4FFAEB}" destId="{E79D1218-7EE6-4388-8101-E0C49C05137D}" srcOrd="0" destOrd="0" presId="urn:microsoft.com/office/officeart/2016/7/layout/LinearBlockProcessNumbered"/>
    <dgm:cxn modelId="{D91BFB9F-1A1D-4549-B4C9-1795C8A33559}" type="presOf" srcId="{26037D1D-860A-4CEE-A35C-4B318D66645F}" destId="{DF3DA051-3EFC-4CFF-90E5-5D0AB1F009A4}" srcOrd="0" destOrd="0" presId="urn:microsoft.com/office/officeart/2016/7/layout/LinearBlockProcessNumbered"/>
    <dgm:cxn modelId="{738557CD-54C3-4F48-9C6B-FAABB7A61CBF}" type="presOf" srcId="{4FDF12EE-1651-45AE-833E-D65EF1C3D106}" destId="{B077226B-AA7D-4749-A5A5-1825DDA9AD1C}" srcOrd="0" destOrd="0" presId="urn:microsoft.com/office/officeart/2016/7/layout/LinearBlockProcessNumbered"/>
    <dgm:cxn modelId="{3AB5B6D1-43ED-4EF0-9055-F6EFA53619C7}" srcId="{3DEDEC4E-008D-4BF6-839B-D88FB75663FF}" destId="{E78C0C1E-7D96-4739-880F-7F44197714AF}" srcOrd="2" destOrd="0" parTransId="{1663C1A7-2FDA-484A-979C-25B6E2FB04C4}" sibTransId="{A6B664F7-EACE-4692-BC22-2DA12E4FB002}"/>
    <dgm:cxn modelId="{FF9C5FEF-84E6-4503-94EA-9E23AD6FF41B}" type="presOf" srcId="{32FC3DA8-4C54-446F-9DB0-F7FE68EE6B1F}" destId="{CF4FDFB8-FFA6-4551-ADBC-43E7BDDCB3A5}" srcOrd="0" destOrd="0" presId="urn:microsoft.com/office/officeart/2016/7/layout/LinearBlockProcessNumbered"/>
    <dgm:cxn modelId="{1FA0B936-231A-4B87-8B7C-00C78FF2AB49}" type="presParOf" srcId="{01394855-93E9-4E83-A8C1-FC83FB66EBBC}" destId="{5E049123-AD43-451C-91B8-735E8ACD0CE9}" srcOrd="0" destOrd="0" presId="urn:microsoft.com/office/officeart/2016/7/layout/LinearBlockProcessNumbered"/>
    <dgm:cxn modelId="{CDA74819-7202-4EEB-B0DF-6B6EA96EC70C}" type="presParOf" srcId="{5E049123-AD43-451C-91B8-735E8ACD0CE9}" destId="{DF3DA051-3EFC-4CFF-90E5-5D0AB1F009A4}" srcOrd="0" destOrd="0" presId="urn:microsoft.com/office/officeart/2016/7/layout/LinearBlockProcessNumbered"/>
    <dgm:cxn modelId="{FD60161B-A1EB-402F-BC76-5415E4D31DD1}" type="presParOf" srcId="{5E049123-AD43-451C-91B8-735E8ACD0CE9}" destId="{19EDC8DA-82DE-484C-B031-E986B766EDDB}" srcOrd="1" destOrd="0" presId="urn:microsoft.com/office/officeart/2016/7/layout/LinearBlockProcessNumbered"/>
    <dgm:cxn modelId="{B39AE423-60F6-412D-B00C-AC750EEEF8E2}" type="presParOf" srcId="{5E049123-AD43-451C-91B8-735E8ACD0CE9}" destId="{B773D05D-0FB4-4E82-9FBC-AB0012B87469}" srcOrd="2" destOrd="0" presId="urn:microsoft.com/office/officeart/2016/7/layout/LinearBlockProcessNumbered"/>
    <dgm:cxn modelId="{8C3B66EA-32C1-463F-BD0F-7700BBC961E8}" type="presParOf" srcId="{01394855-93E9-4E83-A8C1-FC83FB66EBBC}" destId="{AE87A27B-CF77-4DB8-9DA7-EF4C56E63C27}" srcOrd="1" destOrd="0" presId="urn:microsoft.com/office/officeart/2016/7/layout/LinearBlockProcessNumbered"/>
    <dgm:cxn modelId="{73370D8F-D65D-40B2-A880-5A5B160F29C7}" type="presParOf" srcId="{01394855-93E9-4E83-A8C1-FC83FB66EBBC}" destId="{A5865899-18CE-44C5-83E2-0CB10FC62E69}" srcOrd="2" destOrd="0" presId="urn:microsoft.com/office/officeart/2016/7/layout/LinearBlockProcessNumbered"/>
    <dgm:cxn modelId="{200B2EEC-E727-42A6-B454-6B0AE97212D5}" type="presParOf" srcId="{A5865899-18CE-44C5-83E2-0CB10FC62E69}" destId="{B077226B-AA7D-4749-A5A5-1825DDA9AD1C}" srcOrd="0" destOrd="0" presId="urn:microsoft.com/office/officeart/2016/7/layout/LinearBlockProcessNumbered"/>
    <dgm:cxn modelId="{14617547-4FDD-4F83-9D3E-0173BAD157B1}" type="presParOf" srcId="{A5865899-18CE-44C5-83E2-0CB10FC62E69}" destId="{CF4FDFB8-FFA6-4551-ADBC-43E7BDDCB3A5}" srcOrd="1" destOrd="0" presId="urn:microsoft.com/office/officeart/2016/7/layout/LinearBlockProcessNumbered"/>
    <dgm:cxn modelId="{3183A5F6-1EEC-4316-927F-FC9F2B7F70B8}" type="presParOf" srcId="{A5865899-18CE-44C5-83E2-0CB10FC62E69}" destId="{B5E7FBAF-67D6-45E7-A874-2F3C843FADAF}" srcOrd="2" destOrd="0" presId="urn:microsoft.com/office/officeart/2016/7/layout/LinearBlockProcessNumbered"/>
    <dgm:cxn modelId="{4FDA28A7-05E2-415A-9030-E6F7AB4797DA}" type="presParOf" srcId="{01394855-93E9-4E83-A8C1-FC83FB66EBBC}" destId="{16E47A6B-8D97-42A9-9B5F-96CFE3CDBEEB}" srcOrd="3" destOrd="0" presId="urn:microsoft.com/office/officeart/2016/7/layout/LinearBlockProcessNumbered"/>
    <dgm:cxn modelId="{E05DA28E-5CD3-44BC-8B8B-FD9DC7170236}" type="presParOf" srcId="{01394855-93E9-4E83-A8C1-FC83FB66EBBC}" destId="{0D8FAB15-6DAB-438D-81EF-CDB7B9781CD4}" srcOrd="4" destOrd="0" presId="urn:microsoft.com/office/officeart/2016/7/layout/LinearBlockProcessNumbered"/>
    <dgm:cxn modelId="{49EDE525-1ABB-4FC5-AFF7-D042F22EB617}" type="presParOf" srcId="{0D8FAB15-6DAB-438D-81EF-CDB7B9781CD4}" destId="{D3273A9F-2F6D-4CDF-ADBD-0249DC1E224E}" srcOrd="0" destOrd="0" presId="urn:microsoft.com/office/officeart/2016/7/layout/LinearBlockProcessNumbered"/>
    <dgm:cxn modelId="{09903985-EA83-4E99-A47C-B855947DFD6E}" type="presParOf" srcId="{0D8FAB15-6DAB-438D-81EF-CDB7B9781CD4}" destId="{46B625F1-6775-400D-80D5-252680DD01A9}" srcOrd="1" destOrd="0" presId="urn:microsoft.com/office/officeart/2016/7/layout/LinearBlockProcessNumbered"/>
    <dgm:cxn modelId="{238D9DDF-A1A5-4F68-9289-B3213430D319}" type="presParOf" srcId="{0D8FAB15-6DAB-438D-81EF-CDB7B9781CD4}" destId="{9A7F815A-E0BE-436E-A22D-BE4FEBDB937F}" srcOrd="2" destOrd="0" presId="urn:microsoft.com/office/officeart/2016/7/layout/LinearBlockProcessNumbered"/>
    <dgm:cxn modelId="{B9B7716A-9C6C-4EBF-B59D-32C9CFB42004}" type="presParOf" srcId="{01394855-93E9-4E83-A8C1-FC83FB66EBBC}" destId="{54C36BE1-9680-4177-AE89-B2561C5207CF}" srcOrd="5" destOrd="0" presId="urn:microsoft.com/office/officeart/2016/7/layout/LinearBlockProcessNumbered"/>
    <dgm:cxn modelId="{B471C43E-74F0-46DD-9CD2-01BBE14618D8}" type="presParOf" srcId="{01394855-93E9-4E83-A8C1-FC83FB66EBBC}" destId="{A8D5F08C-47DA-47E7-BC60-C6AF1E1A5144}" srcOrd="6" destOrd="0" presId="urn:microsoft.com/office/officeart/2016/7/layout/LinearBlockProcessNumbered"/>
    <dgm:cxn modelId="{2C31D6E7-CA7B-47A2-86BF-DB369AF62CDE}" type="presParOf" srcId="{A8D5F08C-47DA-47E7-BC60-C6AF1E1A5144}" destId="{E79D1218-7EE6-4388-8101-E0C49C05137D}" srcOrd="0" destOrd="0" presId="urn:microsoft.com/office/officeart/2016/7/layout/LinearBlockProcessNumbered"/>
    <dgm:cxn modelId="{650709EB-B54C-4967-A077-04E606876946}" type="presParOf" srcId="{A8D5F08C-47DA-47E7-BC60-C6AF1E1A5144}" destId="{A7F4E158-8ED9-4E8C-A577-391F5E67A3D0}" srcOrd="1" destOrd="0" presId="urn:microsoft.com/office/officeart/2016/7/layout/LinearBlockProcessNumbered"/>
    <dgm:cxn modelId="{8E80272D-DB9F-4585-BE26-77033669CC38}" type="presParOf" srcId="{A8D5F08C-47DA-47E7-BC60-C6AF1E1A5144}" destId="{D95CEA7F-8823-4CF2-9F1D-C27119E192C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D42E68-359D-4AC6-BBA2-2B214C64BCD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9ADE01-254C-4BDA-8220-70114123C6C5}">
      <dgm:prSet/>
      <dgm:spPr/>
      <dgm:t>
        <a:bodyPr/>
        <a:lstStyle/>
        <a:p>
          <a:pPr>
            <a:lnSpc>
              <a:spcPct val="100000"/>
            </a:lnSpc>
          </a:pPr>
          <a:r>
            <a:rPr lang="en-US">
              <a:latin typeface="Times New Roman" panose="02020603050405020304" pitchFamily="18" charset="0"/>
              <a:cs typeface="Times New Roman" panose="02020603050405020304" pitchFamily="18" charset="0"/>
            </a:rPr>
            <a:t>Web generates 52% Enrollments</a:t>
          </a:r>
        </a:p>
      </dgm:t>
    </dgm:pt>
    <dgm:pt modelId="{68882128-C5A6-44A4-87A7-9668AE2194BD}" type="parTrans" cxnId="{92055441-F7BF-4A27-8531-C863EEC717B2}">
      <dgm:prSet/>
      <dgm:spPr/>
      <dgm:t>
        <a:bodyPr/>
        <a:lstStyle/>
        <a:p>
          <a:endParaRPr lang="en-US"/>
        </a:p>
      </dgm:t>
    </dgm:pt>
    <dgm:pt modelId="{1DCEE3A1-AC73-4031-97B6-61EF601D615F}" type="sibTrans" cxnId="{92055441-F7BF-4A27-8531-C863EEC717B2}">
      <dgm:prSet/>
      <dgm:spPr/>
      <dgm:t>
        <a:bodyPr/>
        <a:lstStyle/>
        <a:p>
          <a:endParaRPr lang="en-US"/>
        </a:p>
      </dgm:t>
    </dgm:pt>
    <dgm:pt modelId="{11BB8904-7916-49F8-9EEB-037C232F0EDA}">
      <dgm:prSet/>
      <dgm:spPr/>
      <dgm:t>
        <a:bodyPr/>
        <a:lstStyle/>
        <a:p>
          <a:pPr>
            <a:lnSpc>
              <a:spcPct val="100000"/>
            </a:lnSpc>
          </a:pPr>
          <a:r>
            <a:rPr lang="en-US">
              <a:latin typeface="Times New Roman"/>
              <a:cs typeface="Times New Roman"/>
            </a:rPr>
            <a:t>This strategy increased the Masters enrollments</a:t>
          </a:r>
        </a:p>
      </dgm:t>
    </dgm:pt>
    <dgm:pt modelId="{EFE0B9DE-A7E5-437E-BB45-6F3D944A5E1C}" type="parTrans" cxnId="{C1F102D2-BF42-4249-B5FA-D1445835CF89}">
      <dgm:prSet/>
      <dgm:spPr/>
      <dgm:t>
        <a:bodyPr/>
        <a:lstStyle/>
        <a:p>
          <a:endParaRPr lang="en-US"/>
        </a:p>
      </dgm:t>
    </dgm:pt>
    <dgm:pt modelId="{0F27A3CE-FF8A-4559-B3D2-B35667684311}" type="sibTrans" cxnId="{C1F102D2-BF42-4249-B5FA-D1445835CF89}">
      <dgm:prSet/>
      <dgm:spPr/>
      <dgm:t>
        <a:bodyPr/>
        <a:lstStyle/>
        <a:p>
          <a:endParaRPr lang="en-US"/>
        </a:p>
      </dgm:t>
    </dgm:pt>
    <dgm:pt modelId="{687EBD78-E323-45E9-B59D-6FAEA0159AE6}" type="pres">
      <dgm:prSet presAssocID="{49D42E68-359D-4AC6-BBA2-2B214C64BCDC}" presName="root" presStyleCnt="0">
        <dgm:presLayoutVars>
          <dgm:dir/>
          <dgm:resizeHandles val="exact"/>
        </dgm:presLayoutVars>
      </dgm:prSet>
      <dgm:spPr/>
    </dgm:pt>
    <dgm:pt modelId="{94EEADC1-986B-4E93-94AF-768FACED90F3}" type="pres">
      <dgm:prSet presAssocID="{609ADE01-254C-4BDA-8220-70114123C6C5}" presName="compNode" presStyleCnt="0"/>
      <dgm:spPr/>
    </dgm:pt>
    <dgm:pt modelId="{ED07121C-25C5-4A8B-8CF8-EA9F2541AA9B}" type="pres">
      <dgm:prSet presAssocID="{609ADE01-254C-4BDA-8220-70114123C6C5}" presName="bgRect" presStyleLbl="bgShp" presStyleIdx="0" presStyleCnt="2"/>
      <dgm:spPr/>
    </dgm:pt>
    <dgm:pt modelId="{DA527D92-05C9-4012-A935-06D47EC062C7}" type="pres">
      <dgm:prSet presAssocID="{609ADE01-254C-4BDA-8220-70114123C6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4AEE9B9-70B4-45B9-84E3-4B4C5DC4C972}" type="pres">
      <dgm:prSet presAssocID="{609ADE01-254C-4BDA-8220-70114123C6C5}" presName="spaceRect" presStyleCnt="0"/>
      <dgm:spPr/>
    </dgm:pt>
    <dgm:pt modelId="{8E5D7A44-9CCB-4279-B97C-E44D38ABE89C}" type="pres">
      <dgm:prSet presAssocID="{609ADE01-254C-4BDA-8220-70114123C6C5}" presName="parTx" presStyleLbl="revTx" presStyleIdx="0" presStyleCnt="2">
        <dgm:presLayoutVars>
          <dgm:chMax val="0"/>
          <dgm:chPref val="0"/>
        </dgm:presLayoutVars>
      </dgm:prSet>
      <dgm:spPr/>
    </dgm:pt>
    <dgm:pt modelId="{7EE70DB5-69E2-4D22-8868-296FDE6A6F48}" type="pres">
      <dgm:prSet presAssocID="{1DCEE3A1-AC73-4031-97B6-61EF601D615F}" presName="sibTrans" presStyleCnt="0"/>
      <dgm:spPr/>
    </dgm:pt>
    <dgm:pt modelId="{9DF18FA3-206E-4823-9822-1DDAB5AC9FBC}" type="pres">
      <dgm:prSet presAssocID="{11BB8904-7916-49F8-9EEB-037C232F0EDA}" presName="compNode" presStyleCnt="0"/>
      <dgm:spPr/>
    </dgm:pt>
    <dgm:pt modelId="{689AE61E-1291-4C9B-B5F6-25483E023988}" type="pres">
      <dgm:prSet presAssocID="{11BB8904-7916-49F8-9EEB-037C232F0EDA}" presName="bgRect" presStyleLbl="bgShp" presStyleIdx="1" presStyleCnt="2"/>
      <dgm:spPr/>
    </dgm:pt>
    <dgm:pt modelId="{2A88057E-7F21-404D-ACE0-6C6BDAC852EE}" type="pres">
      <dgm:prSet presAssocID="{11BB8904-7916-49F8-9EEB-037C232F0E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2338C100-8637-45ED-AE55-4A0D8DDCDD5D}" type="pres">
      <dgm:prSet presAssocID="{11BB8904-7916-49F8-9EEB-037C232F0EDA}" presName="spaceRect" presStyleCnt="0"/>
      <dgm:spPr/>
    </dgm:pt>
    <dgm:pt modelId="{97C60034-4D53-4C37-B1A7-0C800096D3FE}" type="pres">
      <dgm:prSet presAssocID="{11BB8904-7916-49F8-9EEB-037C232F0EDA}" presName="parTx" presStyleLbl="revTx" presStyleIdx="1" presStyleCnt="2">
        <dgm:presLayoutVars>
          <dgm:chMax val="0"/>
          <dgm:chPref val="0"/>
        </dgm:presLayoutVars>
      </dgm:prSet>
      <dgm:spPr/>
    </dgm:pt>
  </dgm:ptLst>
  <dgm:cxnLst>
    <dgm:cxn modelId="{92055441-F7BF-4A27-8531-C863EEC717B2}" srcId="{49D42E68-359D-4AC6-BBA2-2B214C64BCDC}" destId="{609ADE01-254C-4BDA-8220-70114123C6C5}" srcOrd="0" destOrd="0" parTransId="{68882128-C5A6-44A4-87A7-9668AE2194BD}" sibTransId="{1DCEE3A1-AC73-4031-97B6-61EF601D615F}"/>
    <dgm:cxn modelId="{400C3E49-D918-438F-A433-5E2FB1A4D2DF}" type="presOf" srcId="{49D42E68-359D-4AC6-BBA2-2B214C64BCDC}" destId="{687EBD78-E323-45E9-B59D-6FAEA0159AE6}" srcOrd="0" destOrd="0" presId="urn:microsoft.com/office/officeart/2018/2/layout/IconVerticalSolidList"/>
    <dgm:cxn modelId="{4D1B3A6F-DB80-4CF3-8124-9F32375B7B26}" type="presOf" srcId="{609ADE01-254C-4BDA-8220-70114123C6C5}" destId="{8E5D7A44-9CCB-4279-B97C-E44D38ABE89C}" srcOrd="0" destOrd="0" presId="urn:microsoft.com/office/officeart/2018/2/layout/IconVerticalSolidList"/>
    <dgm:cxn modelId="{EAD240A4-C7FA-4443-95F5-7A03873212C7}" type="presOf" srcId="{11BB8904-7916-49F8-9EEB-037C232F0EDA}" destId="{97C60034-4D53-4C37-B1A7-0C800096D3FE}" srcOrd="0" destOrd="0" presId="urn:microsoft.com/office/officeart/2018/2/layout/IconVerticalSolidList"/>
    <dgm:cxn modelId="{C1F102D2-BF42-4249-B5FA-D1445835CF89}" srcId="{49D42E68-359D-4AC6-BBA2-2B214C64BCDC}" destId="{11BB8904-7916-49F8-9EEB-037C232F0EDA}" srcOrd="1" destOrd="0" parTransId="{EFE0B9DE-A7E5-437E-BB45-6F3D944A5E1C}" sibTransId="{0F27A3CE-FF8A-4559-B3D2-B35667684311}"/>
    <dgm:cxn modelId="{89FDCFB7-FEAB-4EE2-ABA9-7118FFFCBA92}" type="presParOf" srcId="{687EBD78-E323-45E9-B59D-6FAEA0159AE6}" destId="{94EEADC1-986B-4E93-94AF-768FACED90F3}" srcOrd="0" destOrd="0" presId="urn:microsoft.com/office/officeart/2018/2/layout/IconVerticalSolidList"/>
    <dgm:cxn modelId="{D46004A6-A0DD-436A-950F-EABF07431FC8}" type="presParOf" srcId="{94EEADC1-986B-4E93-94AF-768FACED90F3}" destId="{ED07121C-25C5-4A8B-8CF8-EA9F2541AA9B}" srcOrd="0" destOrd="0" presId="urn:microsoft.com/office/officeart/2018/2/layout/IconVerticalSolidList"/>
    <dgm:cxn modelId="{E2813A47-FA4D-4001-88DF-7225D2D79FAC}" type="presParOf" srcId="{94EEADC1-986B-4E93-94AF-768FACED90F3}" destId="{DA527D92-05C9-4012-A935-06D47EC062C7}" srcOrd="1" destOrd="0" presId="urn:microsoft.com/office/officeart/2018/2/layout/IconVerticalSolidList"/>
    <dgm:cxn modelId="{DF84574C-6E20-4D4A-AD7C-41885A19D451}" type="presParOf" srcId="{94EEADC1-986B-4E93-94AF-768FACED90F3}" destId="{14AEE9B9-70B4-45B9-84E3-4B4C5DC4C972}" srcOrd="2" destOrd="0" presId="urn:microsoft.com/office/officeart/2018/2/layout/IconVerticalSolidList"/>
    <dgm:cxn modelId="{0C3F67C2-3421-456C-B4B7-B864E1E521E3}" type="presParOf" srcId="{94EEADC1-986B-4E93-94AF-768FACED90F3}" destId="{8E5D7A44-9CCB-4279-B97C-E44D38ABE89C}" srcOrd="3" destOrd="0" presId="urn:microsoft.com/office/officeart/2018/2/layout/IconVerticalSolidList"/>
    <dgm:cxn modelId="{1FEEAB49-43DD-4E6A-9477-40F5376C15E1}" type="presParOf" srcId="{687EBD78-E323-45E9-B59D-6FAEA0159AE6}" destId="{7EE70DB5-69E2-4D22-8868-296FDE6A6F48}" srcOrd="1" destOrd="0" presId="urn:microsoft.com/office/officeart/2018/2/layout/IconVerticalSolidList"/>
    <dgm:cxn modelId="{0C709340-58E2-4F4C-B7A4-C8080A1D32D1}" type="presParOf" srcId="{687EBD78-E323-45E9-B59D-6FAEA0159AE6}" destId="{9DF18FA3-206E-4823-9822-1DDAB5AC9FBC}" srcOrd="2" destOrd="0" presId="urn:microsoft.com/office/officeart/2018/2/layout/IconVerticalSolidList"/>
    <dgm:cxn modelId="{ADC611A4-8E59-438B-BF04-B2CEB4265746}" type="presParOf" srcId="{9DF18FA3-206E-4823-9822-1DDAB5AC9FBC}" destId="{689AE61E-1291-4C9B-B5F6-25483E023988}" srcOrd="0" destOrd="0" presId="urn:microsoft.com/office/officeart/2018/2/layout/IconVerticalSolidList"/>
    <dgm:cxn modelId="{02829954-6C3F-4B8A-BC84-2313634A1B4C}" type="presParOf" srcId="{9DF18FA3-206E-4823-9822-1DDAB5AC9FBC}" destId="{2A88057E-7F21-404D-ACE0-6C6BDAC852EE}" srcOrd="1" destOrd="0" presId="urn:microsoft.com/office/officeart/2018/2/layout/IconVerticalSolidList"/>
    <dgm:cxn modelId="{8BF2901C-6D1A-4221-AE98-212F1C36FBF3}" type="presParOf" srcId="{9DF18FA3-206E-4823-9822-1DDAB5AC9FBC}" destId="{2338C100-8637-45ED-AE55-4A0D8DDCDD5D}" srcOrd="2" destOrd="0" presId="urn:microsoft.com/office/officeart/2018/2/layout/IconVerticalSolidList"/>
    <dgm:cxn modelId="{56DF2AF5-70E1-4B76-98EF-3F91266A74AD}" type="presParOf" srcId="{9DF18FA3-206E-4823-9822-1DDAB5AC9FBC}" destId="{97C60034-4D53-4C37-B1A7-0C800096D3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6D9D60-C968-4B58-BBD6-ACD53627344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1AD8104-6E38-412B-86CC-FB9363D07F14}">
      <dgm:prSet custT="1"/>
      <dgm:spPr/>
      <dgm:t>
        <a:bodyPr/>
        <a:lstStyle/>
        <a:p>
          <a:pPr>
            <a:lnSpc>
              <a:spcPct val="100000"/>
            </a:lnSpc>
            <a:defRPr cap="all"/>
          </a:pPr>
          <a:r>
            <a:rPr lang="en-US" sz="1600" cap="none">
              <a:latin typeface="Times New Roman"/>
              <a:cs typeface="Times New Roman"/>
            </a:rPr>
            <a:t>Enhance marking strategies by allocating increased budget to states with a proven track record of higher enrollment rates</a:t>
          </a:r>
        </a:p>
      </dgm:t>
    </dgm:pt>
    <dgm:pt modelId="{DB8B677A-DEBB-4A67-AE6B-DE035AB4D881}" type="parTrans" cxnId="{3D484075-E6A0-4723-8B17-9B8C449EB8B8}">
      <dgm:prSet/>
      <dgm:spPr/>
      <dgm:t>
        <a:bodyPr/>
        <a:lstStyle/>
        <a:p>
          <a:endParaRPr lang="en-US"/>
        </a:p>
      </dgm:t>
    </dgm:pt>
    <dgm:pt modelId="{7908FF3E-4A13-49EF-AAAC-C5F91FDFF3ED}" type="sibTrans" cxnId="{3D484075-E6A0-4723-8B17-9B8C449EB8B8}">
      <dgm:prSet/>
      <dgm:spPr/>
      <dgm:t>
        <a:bodyPr/>
        <a:lstStyle/>
        <a:p>
          <a:endParaRPr lang="en-US"/>
        </a:p>
      </dgm:t>
    </dgm:pt>
    <dgm:pt modelId="{96C25FA1-0E52-4A31-8A7F-7ED8EE765ABF}">
      <dgm:prSet custT="1"/>
      <dgm:spPr/>
      <dgm:t>
        <a:bodyPr/>
        <a:lstStyle/>
        <a:p>
          <a:pPr>
            <a:lnSpc>
              <a:spcPct val="100000"/>
            </a:lnSpc>
            <a:defRPr cap="all"/>
          </a:pPr>
          <a:r>
            <a:rPr lang="en-US" sz="1600" cap="none">
              <a:latin typeface="Times New Roman"/>
              <a:cs typeface="Times New Roman"/>
            </a:rPr>
            <a:t>Enhance the university's website to provide a seamless user experience, as it accounts for 52% of enrollments.</a:t>
          </a:r>
        </a:p>
      </dgm:t>
    </dgm:pt>
    <dgm:pt modelId="{3422C510-0E43-4031-937D-184400DC29C2}" type="parTrans" cxnId="{82BFAD49-CED5-4C3C-AA8C-DDB1F9AAED10}">
      <dgm:prSet/>
      <dgm:spPr/>
      <dgm:t>
        <a:bodyPr/>
        <a:lstStyle/>
        <a:p>
          <a:endParaRPr lang="en-US"/>
        </a:p>
      </dgm:t>
    </dgm:pt>
    <dgm:pt modelId="{86FAA233-D1F2-4251-A254-A0A20B116DC6}" type="sibTrans" cxnId="{82BFAD49-CED5-4C3C-AA8C-DDB1F9AAED10}">
      <dgm:prSet/>
      <dgm:spPr/>
      <dgm:t>
        <a:bodyPr/>
        <a:lstStyle/>
        <a:p>
          <a:endParaRPr lang="en-US"/>
        </a:p>
      </dgm:t>
    </dgm:pt>
    <dgm:pt modelId="{AF279937-73C7-40A7-B02B-35B8D9DE9A60}">
      <dgm:prSet custT="1"/>
      <dgm:spPr/>
      <dgm:t>
        <a:bodyPr/>
        <a:lstStyle/>
        <a:p>
          <a:pPr>
            <a:lnSpc>
              <a:spcPct val="100000"/>
            </a:lnSpc>
            <a:defRPr cap="all"/>
          </a:pPr>
          <a:r>
            <a:rPr lang="en-US" sz="1600" cap="none">
              <a:latin typeface="Times New Roman"/>
              <a:cs typeface="Times New Roman"/>
            </a:rPr>
            <a:t>Focus on user satisfaction by implementing a responsive design, easy navigation, and relevant content</a:t>
          </a:r>
        </a:p>
      </dgm:t>
    </dgm:pt>
    <dgm:pt modelId="{28F8E714-73A0-46E8-97C2-3770E0B63BCB}" type="parTrans" cxnId="{1C8C32D3-0923-43D8-A228-5D3C378114A4}">
      <dgm:prSet/>
      <dgm:spPr/>
      <dgm:t>
        <a:bodyPr/>
        <a:lstStyle/>
        <a:p>
          <a:endParaRPr lang="en-US"/>
        </a:p>
      </dgm:t>
    </dgm:pt>
    <dgm:pt modelId="{C3A9A84E-50C6-49CA-BF48-6773EC18D6AD}" type="sibTrans" cxnId="{1C8C32D3-0923-43D8-A228-5D3C378114A4}">
      <dgm:prSet/>
      <dgm:spPr/>
      <dgm:t>
        <a:bodyPr/>
        <a:lstStyle/>
        <a:p>
          <a:endParaRPr lang="en-US"/>
        </a:p>
      </dgm:t>
    </dgm:pt>
    <dgm:pt modelId="{A6153F20-354B-4F4E-BD6E-187158BBBA1B}">
      <dgm:prSet custT="1"/>
      <dgm:spPr/>
      <dgm:t>
        <a:bodyPr/>
        <a:lstStyle/>
        <a:p>
          <a:pPr>
            <a:lnSpc>
              <a:spcPct val="100000"/>
            </a:lnSpc>
            <a:defRPr cap="all"/>
          </a:pPr>
          <a:r>
            <a:rPr lang="en-US" sz="1600" cap="none">
              <a:latin typeface="Times New Roman"/>
              <a:cs typeface="Times New Roman"/>
            </a:rPr>
            <a:t>Strengthen the university's online presence across social media platforms, Wikipedia, and other relevant web channels to expand its reach and reputation</a:t>
          </a:r>
        </a:p>
      </dgm:t>
    </dgm:pt>
    <dgm:pt modelId="{F16F053D-77D9-4FFD-8A48-F6F339448637}" type="parTrans" cxnId="{D09DAB24-7E0C-4046-B110-51BC0BCD5E36}">
      <dgm:prSet/>
      <dgm:spPr/>
      <dgm:t>
        <a:bodyPr/>
        <a:lstStyle/>
        <a:p>
          <a:endParaRPr lang="en-US"/>
        </a:p>
      </dgm:t>
    </dgm:pt>
    <dgm:pt modelId="{79490734-B7CF-4727-8290-2217CC2F21A9}" type="sibTrans" cxnId="{D09DAB24-7E0C-4046-B110-51BC0BCD5E36}">
      <dgm:prSet/>
      <dgm:spPr/>
      <dgm:t>
        <a:bodyPr/>
        <a:lstStyle/>
        <a:p>
          <a:endParaRPr lang="en-US"/>
        </a:p>
      </dgm:t>
    </dgm:pt>
    <dgm:pt modelId="{2F550CBB-FFE8-4449-A0A0-8B3F5B9E4144}">
      <dgm:prSet custT="1"/>
      <dgm:spPr/>
      <dgm:t>
        <a:bodyPr/>
        <a:lstStyle/>
        <a:p>
          <a:pPr>
            <a:lnSpc>
              <a:spcPct val="100000"/>
            </a:lnSpc>
            <a:defRPr cap="all"/>
          </a:pPr>
          <a:r>
            <a:rPr lang="en-US" sz="1600" cap="none">
              <a:latin typeface="Times New Roman"/>
              <a:cs typeface="Times New Roman"/>
            </a:rPr>
            <a:t>Maintain the focus on allocating marketing resources to states with high enrollment rates.</a:t>
          </a:r>
        </a:p>
      </dgm:t>
    </dgm:pt>
    <dgm:pt modelId="{43FCC823-5545-4036-BD7F-33051AF42328}" type="parTrans" cxnId="{EBB500C6-BAA8-4591-92FD-2378E43656BD}">
      <dgm:prSet/>
      <dgm:spPr/>
      <dgm:t>
        <a:bodyPr/>
        <a:lstStyle/>
        <a:p>
          <a:endParaRPr lang="en-US"/>
        </a:p>
      </dgm:t>
    </dgm:pt>
    <dgm:pt modelId="{18F05C73-F99B-4F01-8625-E95F64BDC75A}" type="sibTrans" cxnId="{EBB500C6-BAA8-4591-92FD-2378E43656BD}">
      <dgm:prSet/>
      <dgm:spPr/>
      <dgm:t>
        <a:bodyPr/>
        <a:lstStyle/>
        <a:p>
          <a:endParaRPr lang="en-US"/>
        </a:p>
      </dgm:t>
    </dgm:pt>
    <dgm:pt modelId="{05C88355-F8DB-4A51-BA48-02BF8F5DB23D}">
      <dgm:prSet custT="1"/>
      <dgm:spPr/>
      <dgm:t>
        <a:bodyPr/>
        <a:lstStyle/>
        <a:p>
          <a:pPr>
            <a:lnSpc>
              <a:spcPct val="100000"/>
            </a:lnSpc>
            <a:defRPr cap="all"/>
          </a:pPr>
          <a:r>
            <a:rPr lang="en-US" sz="1600" cap="none">
              <a:latin typeface="Times New Roman"/>
              <a:cs typeface="Times New Roman"/>
            </a:rPr>
            <a:t>Explore opportunities for strategic partnerships in other states to increase enrollment from underrepresented regions</a:t>
          </a:r>
        </a:p>
      </dgm:t>
    </dgm:pt>
    <dgm:pt modelId="{0633D6FB-30D1-42ED-AC18-0E51B4DFCBA6}" type="parTrans" cxnId="{E263179C-7DB2-4B42-B25F-540701C09D53}">
      <dgm:prSet/>
      <dgm:spPr/>
      <dgm:t>
        <a:bodyPr/>
        <a:lstStyle/>
        <a:p>
          <a:endParaRPr lang="en-US"/>
        </a:p>
      </dgm:t>
    </dgm:pt>
    <dgm:pt modelId="{913A4199-FBFA-4E4A-8391-89EB4CF56743}" type="sibTrans" cxnId="{E263179C-7DB2-4B42-B25F-540701C09D53}">
      <dgm:prSet/>
      <dgm:spPr/>
      <dgm:t>
        <a:bodyPr/>
        <a:lstStyle/>
        <a:p>
          <a:endParaRPr lang="en-US"/>
        </a:p>
      </dgm:t>
    </dgm:pt>
    <dgm:pt modelId="{B8F7423D-D0A5-4C1D-8519-B1D3E23D04A2}">
      <dgm:prSet phldr="0"/>
      <dgm:spPr/>
      <dgm:t>
        <a:bodyPr/>
        <a:lstStyle/>
        <a:p>
          <a:pPr>
            <a:lnSpc>
              <a:spcPct val="100000"/>
            </a:lnSpc>
            <a:defRPr cap="all"/>
          </a:pPr>
          <a:r>
            <a:rPr lang="en-US" cap="none">
              <a:latin typeface="Times New Roman"/>
              <a:cs typeface="Times New Roman"/>
            </a:rPr>
            <a:t>Increase bachelor retention post-graduation for Masters' programs. </a:t>
          </a:r>
        </a:p>
      </dgm:t>
    </dgm:pt>
    <dgm:pt modelId="{373F129F-EFC7-4688-A1A0-F61FD2E17BBC}" type="parTrans" cxnId="{35BAEB07-7732-41CA-B9B7-51AAFB6154B0}">
      <dgm:prSet/>
      <dgm:spPr/>
    </dgm:pt>
    <dgm:pt modelId="{6395D94F-771B-4DBF-AE19-F161260BD933}" type="sibTrans" cxnId="{35BAEB07-7732-41CA-B9B7-51AAFB6154B0}">
      <dgm:prSet/>
      <dgm:spPr/>
    </dgm:pt>
    <dgm:pt modelId="{FA3D20A8-DC1E-4F21-A921-A3A6E34BC6EE}">
      <dgm:prSet phldr="0"/>
      <dgm:spPr/>
      <dgm:t>
        <a:bodyPr/>
        <a:lstStyle/>
        <a:p>
          <a:pPr rtl="0">
            <a:lnSpc>
              <a:spcPct val="100000"/>
            </a:lnSpc>
            <a:defRPr cap="all"/>
          </a:pPr>
          <a:r>
            <a:rPr lang="en-US" cap="none">
              <a:latin typeface="Times New Roman"/>
              <a:cs typeface="Times New Roman"/>
            </a:rPr>
            <a:t>The university should assess the cost-effectiveness of their marketing and enrollment strategies for both Domestic and International students. By evaluating key metrics such as conversion rates, retention rates, and the average cost per enrolled student, they can identify areas for improvement and optimize resource allocation</a:t>
          </a:r>
        </a:p>
      </dgm:t>
    </dgm:pt>
    <dgm:pt modelId="{12092EA4-CB9A-4018-987F-6E100917448E}" type="parTrans" cxnId="{47A6606A-440E-4BD3-87E6-EBDF42DD9E1A}">
      <dgm:prSet/>
      <dgm:spPr/>
    </dgm:pt>
    <dgm:pt modelId="{F5A02738-0CEB-41BA-8BCB-ACDFD3299629}" type="sibTrans" cxnId="{47A6606A-440E-4BD3-87E6-EBDF42DD9E1A}">
      <dgm:prSet/>
      <dgm:spPr/>
    </dgm:pt>
    <dgm:pt modelId="{B1C730D3-C9B0-4DC5-AF6C-A8D345F0A7AA}" type="pres">
      <dgm:prSet presAssocID="{976D9D60-C968-4B58-BBD6-ACD536273442}" presName="root" presStyleCnt="0">
        <dgm:presLayoutVars>
          <dgm:dir/>
          <dgm:resizeHandles val="exact"/>
        </dgm:presLayoutVars>
      </dgm:prSet>
      <dgm:spPr/>
    </dgm:pt>
    <dgm:pt modelId="{019298CE-8C3E-4687-81BD-0641DCA1E7C7}" type="pres">
      <dgm:prSet presAssocID="{F1AD8104-6E38-412B-86CC-FB9363D07F14}" presName="compNode" presStyleCnt="0"/>
      <dgm:spPr/>
    </dgm:pt>
    <dgm:pt modelId="{9B91E3BF-99B3-4BDA-A68D-88900A7A2644}" type="pres">
      <dgm:prSet presAssocID="{F1AD8104-6E38-412B-86CC-FB9363D07F14}" presName="iconBgRect" presStyleLbl="bgShp" presStyleIdx="0" presStyleCnt="8"/>
      <dgm:spPr>
        <a:prstGeom prst="round2DiagRect">
          <a:avLst>
            <a:gd name="adj1" fmla="val 29727"/>
            <a:gd name="adj2" fmla="val 0"/>
          </a:avLst>
        </a:prstGeom>
      </dgm:spPr>
    </dgm:pt>
    <dgm:pt modelId="{69E17AE2-A2E5-4BBE-818E-FC13EB67A8F1}" type="pres">
      <dgm:prSet presAssocID="{F1AD8104-6E38-412B-86CC-FB9363D07F1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0B9CBDB0-CE7A-4A62-9C31-0BCAF91A2CFC}" type="pres">
      <dgm:prSet presAssocID="{F1AD8104-6E38-412B-86CC-FB9363D07F14}" presName="spaceRect" presStyleCnt="0"/>
      <dgm:spPr/>
    </dgm:pt>
    <dgm:pt modelId="{0DEC95E1-09C5-4613-AA67-81811D05BA7A}" type="pres">
      <dgm:prSet presAssocID="{F1AD8104-6E38-412B-86CC-FB9363D07F14}" presName="textRect" presStyleLbl="revTx" presStyleIdx="0" presStyleCnt="8">
        <dgm:presLayoutVars>
          <dgm:chMax val="1"/>
          <dgm:chPref val="1"/>
        </dgm:presLayoutVars>
      </dgm:prSet>
      <dgm:spPr/>
    </dgm:pt>
    <dgm:pt modelId="{AE52D019-D94E-4D14-A2B9-93C78E62F097}" type="pres">
      <dgm:prSet presAssocID="{7908FF3E-4A13-49EF-AAAC-C5F91FDFF3ED}" presName="sibTrans" presStyleCnt="0"/>
      <dgm:spPr/>
    </dgm:pt>
    <dgm:pt modelId="{85DF327F-16E9-4A01-9D3C-86BC15C0FDC1}" type="pres">
      <dgm:prSet presAssocID="{96C25FA1-0E52-4A31-8A7F-7ED8EE765ABF}" presName="compNode" presStyleCnt="0"/>
      <dgm:spPr/>
    </dgm:pt>
    <dgm:pt modelId="{2AE254AF-EB6D-4CF4-8F69-603DA852D3BF}" type="pres">
      <dgm:prSet presAssocID="{96C25FA1-0E52-4A31-8A7F-7ED8EE765ABF}" presName="iconBgRect" presStyleLbl="bgShp" presStyleIdx="1" presStyleCnt="8"/>
      <dgm:spPr>
        <a:prstGeom prst="round2DiagRect">
          <a:avLst>
            <a:gd name="adj1" fmla="val 29727"/>
            <a:gd name="adj2" fmla="val 0"/>
          </a:avLst>
        </a:prstGeom>
      </dgm:spPr>
    </dgm:pt>
    <dgm:pt modelId="{F0B62999-01CD-4B30-B2D8-33601A6BA328}" type="pres">
      <dgm:prSet presAssocID="{96C25FA1-0E52-4A31-8A7F-7ED8EE765AB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427A3A1D-FB7E-41BE-972C-CC299A8F564F}" type="pres">
      <dgm:prSet presAssocID="{96C25FA1-0E52-4A31-8A7F-7ED8EE765ABF}" presName="spaceRect" presStyleCnt="0"/>
      <dgm:spPr/>
    </dgm:pt>
    <dgm:pt modelId="{6D9FAB00-E264-40CE-8D07-D332BE0DEF12}" type="pres">
      <dgm:prSet presAssocID="{96C25FA1-0E52-4A31-8A7F-7ED8EE765ABF}" presName="textRect" presStyleLbl="revTx" presStyleIdx="1" presStyleCnt="8">
        <dgm:presLayoutVars>
          <dgm:chMax val="1"/>
          <dgm:chPref val="1"/>
        </dgm:presLayoutVars>
      </dgm:prSet>
      <dgm:spPr/>
    </dgm:pt>
    <dgm:pt modelId="{09FD6DE9-8396-4849-8555-D767F7CE1EF9}" type="pres">
      <dgm:prSet presAssocID="{86FAA233-D1F2-4251-A254-A0A20B116DC6}" presName="sibTrans" presStyleCnt="0"/>
      <dgm:spPr/>
    </dgm:pt>
    <dgm:pt modelId="{F159AB9B-E78D-4F82-8675-126C670BCC3C}" type="pres">
      <dgm:prSet presAssocID="{AF279937-73C7-40A7-B02B-35B8D9DE9A60}" presName="compNode" presStyleCnt="0"/>
      <dgm:spPr/>
    </dgm:pt>
    <dgm:pt modelId="{00CAFA0E-E31E-4FE1-891F-957F57F0D88A}" type="pres">
      <dgm:prSet presAssocID="{AF279937-73C7-40A7-B02B-35B8D9DE9A60}" presName="iconBgRect" presStyleLbl="bgShp" presStyleIdx="2" presStyleCnt="8"/>
      <dgm:spPr>
        <a:prstGeom prst="round2DiagRect">
          <a:avLst>
            <a:gd name="adj1" fmla="val 29727"/>
            <a:gd name="adj2" fmla="val 0"/>
          </a:avLst>
        </a:prstGeom>
      </dgm:spPr>
    </dgm:pt>
    <dgm:pt modelId="{4C622884-AF0B-4396-9E59-449F368E5335}" type="pres">
      <dgm:prSet presAssocID="{AF279937-73C7-40A7-B02B-35B8D9DE9A6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8C025109-DE27-4359-B91A-0C2D4AFE4B16}" type="pres">
      <dgm:prSet presAssocID="{AF279937-73C7-40A7-B02B-35B8D9DE9A60}" presName="spaceRect" presStyleCnt="0"/>
      <dgm:spPr/>
    </dgm:pt>
    <dgm:pt modelId="{A7AC764D-4A33-4B4E-9332-FA62D84C2F39}" type="pres">
      <dgm:prSet presAssocID="{AF279937-73C7-40A7-B02B-35B8D9DE9A60}" presName="textRect" presStyleLbl="revTx" presStyleIdx="2" presStyleCnt="8">
        <dgm:presLayoutVars>
          <dgm:chMax val="1"/>
          <dgm:chPref val="1"/>
        </dgm:presLayoutVars>
      </dgm:prSet>
      <dgm:spPr/>
    </dgm:pt>
    <dgm:pt modelId="{CF52ABA0-0CDB-426F-B049-8C2D91F9D0A9}" type="pres">
      <dgm:prSet presAssocID="{C3A9A84E-50C6-49CA-BF48-6773EC18D6AD}" presName="sibTrans" presStyleCnt="0"/>
      <dgm:spPr/>
    </dgm:pt>
    <dgm:pt modelId="{7F7648A8-359C-4892-91FD-E3FD1EA1B7A8}" type="pres">
      <dgm:prSet presAssocID="{A6153F20-354B-4F4E-BD6E-187158BBBA1B}" presName="compNode" presStyleCnt="0"/>
      <dgm:spPr/>
    </dgm:pt>
    <dgm:pt modelId="{F85B3738-0A61-427F-A663-A947EE450C53}" type="pres">
      <dgm:prSet presAssocID="{A6153F20-354B-4F4E-BD6E-187158BBBA1B}" presName="iconBgRect" presStyleLbl="bgShp" presStyleIdx="3" presStyleCnt="8"/>
      <dgm:spPr>
        <a:prstGeom prst="round2DiagRect">
          <a:avLst>
            <a:gd name="adj1" fmla="val 29727"/>
            <a:gd name="adj2" fmla="val 0"/>
          </a:avLst>
        </a:prstGeom>
      </dgm:spPr>
    </dgm:pt>
    <dgm:pt modelId="{344103D7-91D1-4EAA-823E-D116EC944469}" type="pres">
      <dgm:prSet presAssocID="{A6153F20-354B-4F4E-BD6E-187158BBBA1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ions"/>
        </a:ext>
      </dgm:extLst>
    </dgm:pt>
    <dgm:pt modelId="{34078A9D-04BD-4297-B544-8ED0837EDE7A}" type="pres">
      <dgm:prSet presAssocID="{A6153F20-354B-4F4E-BD6E-187158BBBA1B}" presName="spaceRect" presStyleCnt="0"/>
      <dgm:spPr/>
    </dgm:pt>
    <dgm:pt modelId="{7922C350-422F-4F01-BF79-DA42EB0618D8}" type="pres">
      <dgm:prSet presAssocID="{A6153F20-354B-4F4E-BD6E-187158BBBA1B}" presName="textRect" presStyleLbl="revTx" presStyleIdx="3" presStyleCnt="8">
        <dgm:presLayoutVars>
          <dgm:chMax val="1"/>
          <dgm:chPref val="1"/>
        </dgm:presLayoutVars>
      </dgm:prSet>
      <dgm:spPr/>
    </dgm:pt>
    <dgm:pt modelId="{FC9349F6-2275-4E68-A78F-1B014F630EB2}" type="pres">
      <dgm:prSet presAssocID="{79490734-B7CF-4727-8290-2217CC2F21A9}" presName="sibTrans" presStyleCnt="0"/>
      <dgm:spPr/>
    </dgm:pt>
    <dgm:pt modelId="{2C130871-2AF2-43CF-B065-07B142036C51}" type="pres">
      <dgm:prSet presAssocID="{2F550CBB-FFE8-4449-A0A0-8B3F5B9E4144}" presName="compNode" presStyleCnt="0"/>
      <dgm:spPr/>
    </dgm:pt>
    <dgm:pt modelId="{62E610C0-C37A-4D41-854A-55442A2F6B15}" type="pres">
      <dgm:prSet presAssocID="{2F550CBB-FFE8-4449-A0A0-8B3F5B9E4144}" presName="iconBgRect" presStyleLbl="bgShp" presStyleIdx="4" presStyleCnt="8"/>
      <dgm:spPr>
        <a:prstGeom prst="round2DiagRect">
          <a:avLst>
            <a:gd name="adj1" fmla="val 29727"/>
            <a:gd name="adj2" fmla="val 0"/>
          </a:avLst>
        </a:prstGeom>
      </dgm:spPr>
    </dgm:pt>
    <dgm:pt modelId="{665574D1-9FE2-424C-B654-357763C3BF68}" type="pres">
      <dgm:prSet presAssocID="{2F550CBB-FFE8-4449-A0A0-8B3F5B9E414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gaphone"/>
        </a:ext>
      </dgm:extLst>
    </dgm:pt>
    <dgm:pt modelId="{C1C2D631-93A4-4088-8068-D57FF35BFDBC}" type="pres">
      <dgm:prSet presAssocID="{2F550CBB-FFE8-4449-A0A0-8B3F5B9E4144}" presName="spaceRect" presStyleCnt="0"/>
      <dgm:spPr/>
    </dgm:pt>
    <dgm:pt modelId="{C3ABEEBB-B194-4E67-915E-61647CD532EB}" type="pres">
      <dgm:prSet presAssocID="{2F550CBB-FFE8-4449-A0A0-8B3F5B9E4144}" presName="textRect" presStyleLbl="revTx" presStyleIdx="4" presStyleCnt="8">
        <dgm:presLayoutVars>
          <dgm:chMax val="1"/>
          <dgm:chPref val="1"/>
        </dgm:presLayoutVars>
      </dgm:prSet>
      <dgm:spPr/>
    </dgm:pt>
    <dgm:pt modelId="{0DDCA7DF-E698-4AB9-8019-BF1969B64AEA}" type="pres">
      <dgm:prSet presAssocID="{18F05C73-F99B-4F01-8625-E95F64BDC75A}" presName="sibTrans" presStyleCnt="0"/>
      <dgm:spPr/>
    </dgm:pt>
    <dgm:pt modelId="{C42D837C-5C19-45FC-BFD9-CE701E69CE87}" type="pres">
      <dgm:prSet presAssocID="{05C88355-F8DB-4A51-BA48-02BF8F5DB23D}" presName="compNode" presStyleCnt="0"/>
      <dgm:spPr/>
    </dgm:pt>
    <dgm:pt modelId="{52AEF2B7-6432-492F-A4E6-B7C1C680F04D}" type="pres">
      <dgm:prSet presAssocID="{05C88355-F8DB-4A51-BA48-02BF8F5DB23D}" presName="iconBgRect" presStyleLbl="bgShp" presStyleIdx="5" presStyleCnt="8"/>
      <dgm:spPr>
        <a:prstGeom prst="round2DiagRect">
          <a:avLst>
            <a:gd name="adj1" fmla="val 29727"/>
            <a:gd name="adj2" fmla="val 0"/>
          </a:avLst>
        </a:prstGeom>
      </dgm:spPr>
    </dgm:pt>
    <dgm:pt modelId="{16C122D7-1E51-4763-A71C-9020FAC967A5}" type="pres">
      <dgm:prSet presAssocID="{05C88355-F8DB-4A51-BA48-02BF8F5DB23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02688D90-218D-407F-98B5-AD9349874889}" type="pres">
      <dgm:prSet presAssocID="{05C88355-F8DB-4A51-BA48-02BF8F5DB23D}" presName="spaceRect" presStyleCnt="0"/>
      <dgm:spPr/>
    </dgm:pt>
    <dgm:pt modelId="{740F2C43-3440-46A0-A5E2-678849C6B866}" type="pres">
      <dgm:prSet presAssocID="{05C88355-F8DB-4A51-BA48-02BF8F5DB23D}" presName="textRect" presStyleLbl="revTx" presStyleIdx="5" presStyleCnt="8">
        <dgm:presLayoutVars>
          <dgm:chMax val="1"/>
          <dgm:chPref val="1"/>
        </dgm:presLayoutVars>
      </dgm:prSet>
      <dgm:spPr/>
    </dgm:pt>
    <dgm:pt modelId="{59E24F6B-F75F-4237-96B3-ADDE1298BE55}" type="pres">
      <dgm:prSet presAssocID="{913A4199-FBFA-4E4A-8391-89EB4CF56743}" presName="sibTrans" presStyleCnt="0"/>
      <dgm:spPr/>
    </dgm:pt>
    <dgm:pt modelId="{E69368C6-E07F-434B-8D70-F18315C714A2}" type="pres">
      <dgm:prSet presAssocID="{B8F7423D-D0A5-4C1D-8519-B1D3E23D04A2}" presName="compNode" presStyleCnt="0"/>
      <dgm:spPr/>
    </dgm:pt>
    <dgm:pt modelId="{E27C255C-CF65-421F-AFDB-768587DAEF0A}" type="pres">
      <dgm:prSet presAssocID="{B8F7423D-D0A5-4C1D-8519-B1D3E23D04A2}" presName="iconBgRect" presStyleLbl="bgShp" presStyleIdx="6" presStyleCnt="8"/>
      <dgm:spPr>
        <a:prstGeom prst="round2DiagRect">
          <a:avLst>
            <a:gd name="adj1" fmla="val 29727"/>
            <a:gd name="adj2" fmla="val 0"/>
          </a:avLst>
        </a:prstGeom>
      </dgm:spPr>
    </dgm:pt>
    <dgm:pt modelId="{A8CC5E86-A1D5-42FC-A033-6F1D3711DDEA}" type="pres">
      <dgm:prSet presAssocID="{B8F7423D-D0A5-4C1D-8519-B1D3E23D04A2}" presName="iconRect" presStyleLbl="node1" presStyleIdx="6" presStyleCnt="8"/>
      <dgm:spPr/>
    </dgm:pt>
    <dgm:pt modelId="{5947BA1B-D6FA-4988-9B62-926043BB8DFC}" type="pres">
      <dgm:prSet presAssocID="{B8F7423D-D0A5-4C1D-8519-B1D3E23D04A2}" presName="spaceRect" presStyleCnt="0"/>
      <dgm:spPr/>
    </dgm:pt>
    <dgm:pt modelId="{FE3CCCD0-B9D9-4624-841A-530B8305CE39}" type="pres">
      <dgm:prSet presAssocID="{B8F7423D-D0A5-4C1D-8519-B1D3E23D04A2}" presName="textRect" presStyleLbl="revTx" presStyleIdx="6" presStyleCnt="8">
        <dgm:presLayoutVars>
          <dgm:chMax val="1"/>
          <dgm:chPref val="1"/>
        </dgm:presLayoutVars>
      </dgm:prSet>
      <dgm:spPr/>
    </dgm:pt>
    <dgm:pt modelId="{0F9EA0E7-D231-46DB-9308-7031E2594529}" type="pres">
      <dgm:prSet presAssocID="{6395D94F-771B-4DBF-AE19-F161260BD933}" presName="sibTrans" presStyleCnt="0"/>
      <dgm:spPr/>
    </dgm:pt>
    <dgm:pt modelId="{8038F00B-14B9-4E5F-AE1B-D2C79D63EB44}" type="pres">
      <dgm:prSet presAssocID="{FA3D20A8-DC1E-4F21-A921-A3A6E34BC6EE}" presName="compNode" presStyleCnt="0"/>
      <dgm:spPr/>
    </dgm:pt>
    <dgm:pt modelId="{72F7C363-7695-4BCB-A4EF-2D5B7169C249}" type="pres">
      <dgm:prSet presAssocID="{FA3D20A8-DC1E-4F21-A921-A3A6E34BC6EE}" presName="iconBgRect" presStyleLbl="bgShp" presStyleIdx="7" presStyleCnt="8"/>
      <dgm:spPr>
        <a:prstGeom prst="round2DiagRect">
          <a:avLst>
            <a:gd name="adj1" fmla="val 29727"/>
            <a:gd name="adj2" fmla="val 0"/>
          </a:avLst>
        </a:prstGeom>
      </dgm:spPr>
    </dgm:pt>
    <dgm:pt modelId="{D87B62C9-997F-4B4E-BD14-D0511E869222}" type="pres">
      <dgm:prSet presAssocID="{FA3D20A8-DC1E-4F21-A921-A3A6E34BC6EE}" presName="iconRect" presStyleLbl="node1" presStyleIdx="7" presStyleCnt="8"/>
      <dgm:spPr/>
    </dgm:pt>
    <dgm:pt modelId="{891AF234-E86E-4C24-B602-1766616BC602}" type="pres">
      <dgm:prSet presAssocID="{FA3D20A8-DC1E-4F21-A921-A3A6E34BC6EE}" presName="spaceRect" presStyleCnt="0"/>
      <dgm:spPr/>
    </dgm:pt>
    <dgm:pt modelId="{1C1E228C-428D-41D7-BDA5-95D5728A5C42}" type="pres">
      <dgm:prSet presAssocID="{FA3D20A8-DC1E-4F21-A921-A3A6E34BC6EE}" presName="textRect" presStyleLbl="revTx" presStyleIdx="7" presStyleCnt="8">
        <dgm:presLayoutVars>
          <dgm:chMax val="1"/>
          <dgm:chPref val="1"/>
        </dgm:presLayoutVars>
      </dgm:prSet>
      <dgm:spPr/>
    </dgm:pt>
  </dgm:ptLst>
  <dgm:cxnLst>
    <dgm:cxn modelId="{35BAEB07-7732-41CA-B9B7-51AAFB6154B0}" srcId="{976D9D60-C968-4B58-BBD6-ACD536273442}" destId="{B8F7423D-D0A5-4C1D-8519-B1D3E23D04A2}" srcOrd="6" destOrd="0" parTransId="{373F129F-EFC7-4688-A1A0-F61FD2E17BBC}" sibTransId="{6395D94F-771B-4DBF-AE19-F161260BD933}"/>
    <dgm:cxn modelId="{D09DAB24-7E0C-4046-B110-51BC0BCD5E36}" srcId="{976D9D60-C968-4B58-BBD6-ACD536273442}" destId="{A6153F20-354B-4F4E-BD6E-187158BBBA1B}" srcOrd="3" destOrd="0" parTransId="{F16F053D-77D9-4FFD-8A48-F6F339448637}" sibTransId="{79490734-B7CF-4727-8290-2217CC2F21A9}"/>
    <dgm:cxn modelId="{82BFAD49-CED5-4C3C-AA8C-DDB1F9AAED10}" srcId="{976D9D60-C968-4B58-BBD6-ACD536273442}" destId="{96C25FA1-0E52-4A31-8A7F-7ED8EE765ABF}" srcOrd="1" destOrd="0" parTransId="{3422C510-0E43-4031-937D-184400DC29C2}" sibTransId="{86FAA233-D1F2-4251-A254-A0A20B116DC6}"/>
    <dgm:cxn modelId="{79052559-9B4A-4C48-B116-E65A17394442}" type="presOf" srcId="{AF279937-73C7-40A7-B02B-35B8D9DE9A60}" destId="{A7AC764D-4A33-4B4E-9332-FA62D84C2F39}" srcOrd="0" destOrd="0" presId="urn:microsoft.com/office/officeart/2018/5/layout/IconLeafLabelList"/>
    <dgm:cxn modelId="{6A99295E-2043-4336-B27F-E0215122EBFE}" type="presOf" srcId="{96C25FA1-0E52-4A31-8A7F-7ED8EE765ABF}" destId="{6D9FAB00-E264-40CE-8D07-D332BE0DEF12}" srcOrd="0" destOrd="0" presId="urn:microsoft.com/office/officeart/2018/5/layout/IconLeafLabelList"/>
    <dgm:cxn modelId="{47A6606A-440E-4BD3-87E6-EBDF42DD9E1A}" srcId="{976D9D60-C968-4B58-BBD6-ACD536273442}" destId="{FA3D20A8-DC1E-4F21-A921-A3A6E34BC6EE}" srcOrd="7" destOrd="0" parTransId="{12092EA4-CB9A-4018-987F-6E100917448E}" sibTransId="{F5A02738-0CEB-41BA-8BCB-ACDFD3299629}"/>
    <dgm:cxn modelId="{E3C4786B-A6B5-41CB-91D3-B8010E5BF7F7}" type="presOf" srcId="{FA3D20A8-DC1E-4F21-A921-A3A6E34BC6EE}" destId="{1C1E228C-428D-41D7-BDA5-95D5728A5C42}" srcOrd="0" destOrd="0" presId="urn:microsoft.com/office/officeart/2018/5/layout/IconLeafLabelList"/>
    <dgm:cxn modelId="{307EE172-2E19-4FB2-B80E-8366CF0DD982}" type="presOf" srcId="{976D9D60-C968-4B58-BBD6-ACD536273442}" destId="{B1C730D3-C9B0-4DC5-AF6C-A8D345F0A7AA}" srcOrd="0" destOrd="0" presId="urn:microsoft.com/office/officeart/2018/5/layout/IconLeafLabelList"/>
    <dgm:cxn modelId="{3D484075-E6A0-4723-8B17-9B8C449EB8B8}" srcId="{976D9D60-C968-4B58-BBD6-ACD536273442}" destId="{F1AD8104-6E38-412B-86CC-FB9363D07F14}" srcOrd="0" destOrd="0" parTransId="{DB8B677A-DEBB-4A67-AE6B-DE035AB4D881}" sibTransId="{7908FF3E-4A13-49EF-AAAC-C5F91FDFF3ED}"/>
    <dgm:cxn modelId="{14283076-8C97-4353-9EB9-F4C6CA36CD05}" type="presOf" srcId="{F1AD8104-6E38-412B-86CC-FB9363D07F14}" destId="{0DEC95E1-09C5-4613-AA67-81811D05BA7A}" srcOrd="0" destOrd="0" presId="urn:microsoft.com/office/officeart/2018/5/layout/IconLeafLabelList"/>
    <dgm:cxn modelId="{813FD878-2757-4E72-9D10-FCB72EC7C11E}" type="presOf" srcId="{A6153F20-354B-4F4E-BD6E-187158BBBA1B}" destId="{7922C350-422F-4F01-BF79-DA42EB0618D8}" srcOrd="0" destOrd="0" presId="urn:microsoft.com/office/officeart/2018/5/layout/IconLeafLabelList"/>
    <dgm:cxn modelId="{C958F285-2015-4AFA-A25A-5A1DDD5B40B1}" type="presOf" srcId="{2F550CBB-FFE8-4449-A0A0-8B3F5B9E4144}" destId="{C3ABEEBB-B194-4E67-915E-61647CD532EB}" srcOrd="0" destOrd="0" presId="urn:microsoft.com/office/officeart/2018/5/layout/IconLeafLabelList"/>
    <dgm:cxn modelId="{E263179C-7DB2-4B42-B25F-540701C09D53}" srcId="{976D9D60-C968-4B58-BBD6-ACD536273442}" destId="{05C88355-F8DB-4A51-BA48-02BF8F5DB23D}" srcOrd="5" destOrd="0" parTransId="{0633D6FB-30D1-42ED-AC18-0E51B4DFCBA6}" sibTransId="{913A4199-FBFA-4E4A-8391-89EB4CF56743}"/>
    <dgm:cxn modelId="{EBB500C6-BAA8-4591-92FD-2378E43656BD}" srcId="{976D9D60-C968-4B58-BBD6-ACD536273442}" destId="{2F550CBB-FFE8-4449-A0A0-8B3F5B9E4144}" srcOrd="4" destOrd="0" parTransId="{43FCC823-5545-4036-BD7F-33051AF42328}" sibTransId="{18F05C73-F99B-4F01-8625-E95F64BDC75A}"/>
    <dgm:cxn modelId="{1C8C32D3-0923-43D8-A228-5D3C378114A4}" srcId="{976D9D60-C968-4B58-BBD6-ACD536273442}" destId="{AF279937-73C7-40A7-B02B-35B8D9DE9A60}" srcOrd="2" destOrd="0" parTransId="{28F8E714-73A0-46E8-97C2-3770E0B63BCB}" sibTransId="{C3A9A84E-50C6-49CA-BF48-6773EC18D6AD}"/>
    <dgm:cxn modelId="{E72FB4E1-7434-4510-B0DA-7DB91BE51D70}" type="presOf" srcId="{05C88355-F8DB-4A51-BA48-02BF8F5DB23D}" destId="{740F2C43-3440-46A0-A5E2-678849C6B866}" srcOrd="0" destOrd="0" presId="urn:microsoft.com/office/officeart/2018/5/layout/IconLeafLabelList"/>
    <dgm:cxn modelId="{32107CF4-ECA7-4076-803D-572B98FFE35E}" type="presOf" srcId="{B8F7423D-D0A5-4C1D-8519-B1D3E23D04A2}" destId="{FE3CCCD0-B9D9-4624-841A-530B8305CE39}" srcOrd="0" destOrd="0" presId="urn:microsoft.com/office/officeart/2018/5/layout/IconLeafLabelList"/>
    <dgm:cxn modelId="{91D9D1E4-1FE0-4FB3-8888-AF66147BEE0F}" type="presParOf" srcId="{B1C730D3-C9B0-4DC5-AF6C-A8D345F0A7AA}" destId="{019298CE-8C3E-4687-81BD-0641DCA1E7C7}" srcOrd="0" destOrd="0" presId="urn:microsoft.com/office/officeart/2018/5/layout/IconLeafLabelList"/>
    <dgm:cxn modelId="{98375407-FB74-4A4D-81CF-66F8174E4617}" type="presParOf" srcId="{019298CE-8C3E-4687-81BD-0641DCA1E7C7}" destId="{9B91E3BF-99B3-4BDA-A68D-88900A7A2644}" srcOrd="0" destOrd="0" presId="urn:microsoft.com/office/officeart/2018/5/layout/IconLeafLabelList"/>
    <dgm:cxn modelId="{405DDE52-E0ED-4203-A6DC-E775BAE4FCA7}" type="presParOf" srcId="{019298CE-8C3E-4687-81BD-0641DCA1E7C7}" destId="{69E17AE2-A2E5-4BBE-818E-FC13EB67A8F1}" srcOrd="1" destOrd="0" presId="urn:microsoft.com/office/officeart/2018/5/layout/IconLeafLabelList"/>
    <dgm:cxn modelId="{04238C3C-7FF8-47B1-BA88-DF50D76099A4}" type="presParOf" srcId="{019298CE-8C3E-4687-81BD-0641DCA1E7C7}" destId="{0B9CBDB0-CE7A-4A62-9C31-0BCAF91A2CFC}" srcOrd="2" destOrd="0" presId="urn:microsoft.com/office/officeart/2018/5/layout/IconLeafLabelList"/>
    <dgm:cxn modelId="{8BE331E1-3A2E-41F9-A134-07FAF72B045C}" type="presParOf" srcId="{019298CE-8C3E-4687-81BD-0641DCA1E7C7}" destId="{0DEC95E1-09C5-4613-AA67-81811D05BA7A}" srcOrd="3" destOrd="0" presId="urn:microsoft.com/office/officeart/2018/5/layout/IconLeafLabelList"/>
    <dgm:cxn modelId="{3465AC7B-C184-47FD-89D6-68E77A036BC5}" type="presParOf" srcId="{B1C730D3-C9B0-4DC5-AF6C-A8D345F0A7AA}" destId="{AE52D019-D94E-4D14-A2B9-93C78E62F097}" srcOrd="1" destOrd="0" presId="urn:microsoft.com/office/officeart/2018/5/layout/IconLeafLabelList"/>
    <dgm:cxn modelId="{3CC2AF4D-782F-4110-90FC-11D1BDD8CBC8}" type="presParOf" srcId="{B1C730D3-C9B0-4DC5-AF6C-A8D345F0A7AA}" destId="{85DF327F-16E9-4A01-9D3C-86BC15C0FDC1}" srcOrd="2" destOrd="0" presId="urn:microsoft.com/office/officeart/2018/5/layout/IconLeafLabelList"/>
    <dgm:cxn modelId="{3FEE24BC-4395-4BC6-A72B-9F4901FE0BD2}" type="presParOf" srcId="{85DF327F-16E9-4A01-9D3C-86BC15C0FDC1}" destId="{2AE254AF-EB6D-4CF4-8F69-603DA852D3BF}" srcOrd="0" destOrd="0" presId="urn:microsoft.com/office/officeart/2018/5/layout/IconLeafLabelList"/>
    <dgm:cxn modelId="{F768B3E3-67E5-41CA-B91A-E8574725D7CC}" type="presParOf" srcId="{85DF327F-16E9-4A01-9D3C-86BC15C0FDC1}" destId="{F0B62999-01CD-4B30-B2D8-33601A6BA328}" srcOrd="1" destOrd="0" presId="urn:microsoft.com/office/officeart/2018/5/layout/IconLeafLabelList"/>
    <dgm:cxn modelId="{78B815E4-892D-4FED-B434-6CEFB66240BF}" type="presParOf" srcId="{85DF327F-16E9-4A01-9D3C-86BC15C0FDC1}" destId="{427A3A1D-FB7E-41BE-972C-CC299A8F564F}" srcOrd="2" destOrd="0" presId="urn:microsoft.com/office/officeart/2018/5/layout/IconLeafLabelList"/>
    <dgm:cxn modelId="{F30294A4-666C-4004-85EE-0532D20106D4}" type="presParOf" srcId="{85DF327F-16E9-4A01-9D3C-86BC15C0FDC1}" destId="{6D9FAB00-E264-40CE-8D07-D332BE0DEF12}" srcOrd="3" destOrd="0" presId="urn:microsoft.com/office/officeart/2018/5/layout/IconLeafLabelList"/>
    <dgm:cxn modelId="{D3B501F6-2641-491F-964C-1C4A4E778BA0}" type="presParOf" srcId="{B1C730D3-C9B0-4DC5-AF6C-A8D345F0A7AA}" destId="{09FD6DE9-8396-4849-8555-D767F7CE1EF9}" srcOrd="3" destOrd="0" presId="urn:microsoft.com/office/officeart/2018/5/layout/IconLeafLabelList"/>
    <dgm:cxn modelId="{4E73F97A-C49D-4849-B760-399271C05CFC}" type="presParOf" srcId="{B1C730D3-C9B0-4DC5-AF6C-A8D345F0A7AA}" destId="{F159AB9B-E78D-4F82-8675-126C670BCC3C}" srcOrd="4" destOrd="0" presId="urn:microsoft.com/office/officeart/2018/5/layout/IconLeafLabelList"/>
    <dgm:cxn modelId="{541C6BAF-3195-4AD0-B19A-B7B5431FC336}" type="presParOf" srcId="{F159AB9B-E78D-4F82-8675-126C670BCC3C}" destId="{00CAFA0E-E31E-4FE1-891F-957F57F0D88A}" srcOrd="0" destOrd="0" presId="urn:microsoft.com/office/officeart/2018/5/layout/IconLeafLabelList"/>
    <dgm:cxn modelId="{2EAB9865-832D-453D-B0C2-6B6791392DBA}" type="presParOf" srcId="{F159AB9B-E78D-4F82-8675-126C670BCC3C}" destId="{4C622884-AF0B-4396-9E59-449F368E5335}" srcOrd="1" destOrd="0" presId="urn:microsoft.com/office/officeart/2018/5/layout/IconLeafLabelList"/>
    <dgm:cxn modelId="{AF04DF57-88C9-4A66-BB91-9D1CACB43252}" type="presParOf" srcId="{F159AB9B-E78D-4F82-8675-126C670BCC3C}" destId="{8C025109-DE27-4359-B91A-0C2D4AFE4B16}" srcOrd="2" destOrd="0" presId="urn:microsoft.com/office/officeart/2018/5/layout/IconLeafLabelList"/>
    <dgm:cxn modelId="{71FED4C3-6894-4BAC-B259-0AC4D2C2C341}" type="presParOf" srcId="{F159AB9B-E78D-4F82-8675-126C670BCC3C}" destId="{A7AC764D-4A33-4B4E-9332-FA62D84C2F39}" srcOrd="3" destOrd="0" presId="urn:microsoft.com/office/officeart/2018/5/layout/IconLeafLabelList"/>
    <dgm:cxn modelId="{B06BBDA7-9F16-4313-95E4-7CDCA6918EE6}" type="presParOf" srcId="{B1C730D3-C9B0-4DC5-AF6C-A8D345F0A7AA}" destId="{CF52ABA0-0CDB-426F-B049-8C2D91F9D0A9}" srcOrd="5" destOrd="0" presId="urn:microsoft.com/office/officeart/2018/5/layout/IconLeafLabelList"/>
    <dgm:cxn modelId="{3562028B-450C-493C-9F65-00D64C0EC7D9}" type="presParOf" srcId="{B1C730D3-C9B0-4DC5-AF6C-A8D345F0A7AA}" destId="{7F7648A8-359C-4892-91FD-E3FD1EA1B7A8}" srcOrd="6" destOrd="0" presId="urn:microsoft.com/office/officeart/2018/5/layout/IconLeafLabelList"/>
    <dgm:cxn modelId="{DA0F9011-2BC0-4D0B-9831-8C044FA3FE6E}" type="presParOf" srcId="{7F7648A8-359C-4892-91FD-E3FD1EA1B7A8}" destId="{F85B3738-0A61-427F-A663-A947EE450C53}" srcOrd="0" destOrd="0" presId="urn:microsoft.com/office/officeart/2018/5/layout/IconLeafLabelList"/>
    <dgm:cxn modelId="{E7B092EE-D327-44CD-9E88-A7487862B853}" type="presParOf" srcId="{7F7648A8-359C-4892-91FD-E3FD1EA1B7A8}" destId="{344103D7-91D1-4EAA-823E-D116EC944469}" srcOrd="1" destOrd="0" presId="urn:microsoft.com/office/officeart/2018/5/layout/IconLeafLabelList"/>
    <dgm:cxn modelId="{88194A70-8C4F-4D92-A481-4388FC94478D}" type="presParOf" srcId="{7F7648A8-359C-4892-91FD-E3FD1EA1B7A8}" destId="{34078A9D-04BD-4297-B544-8ED0837EDE7A}" srcOrd="2" destOrd="0" presId="urn:microsoft.com/office/officeart/2018/5/layout/IconLeafLabelList"/>
    <dgm:cxn modelId="{806EFE4F-D2DD-4806-A67B-D6125D45FECC}" type="presParOf" srcId="{7F7648A8-359C-4892-91FD-E3FD1EA1B7A8}" destId="{7922C350-422F-4F01-BF79-DA42EB0618D8}" srcOrd="3" destOrd="0" presId="urn:microsoft.com/office/officeart/2018/5/layout/IconLeafLabelList"/>
    <dgm:cxn modelId="{3619F86D-A899-4074-86EB-2AFCC1D4CECB}" type="presParOf" srcId="{B1C730D3-C9B0-4DC5-AF6C-A8D345F0A7AA}" destId="{FC9349F6-2275-4E68-A78F-1B014F630EB2}" srcOrd="7" destOrd="0" presId="urn:microsoft.com/office/officeart/2018/5/layout/IconLeafLabelList"/>
    <dgm:cxn modelId="{DC74AA65-50D5-4E31-859D-FD54403430E3}" type="presParOf" srcId="{B1C730D3-C9B0-4DC5-AF6C-A8D345F0A7AA}" destId="{2C130871-2AF2-43CF-B065-07B142036C51}" srcOrd="8" destOrd="0" presId="urn:microsoft.com/office/officeart/2018/5/layout/IconLeafLabelList"/>
    <dgm:cxn modelId="{1C4DFC8C-6108-4AC9-9712-1104527C1209}" type="presParOf" srcId="{2C130871-2AF2-43CF-B065-07B142036C51}" destId="{62E610C0-C37A-4D41-854A-55442A2F6B15}" srcOrd="0" destOrd="0" presId="urn:microsoft.com/office/officeart/2018/5/layout/IconLeafLabelList"/>
    <dgm:cxn modelId="{DAD54201-7C21-44EA-B040-13530DAF753E}" type="presParOf" srcId="{2C130871-2AF2-43CF-B065-07B142036C51}" destId="{665574D1-9FE2-424C-B654-357763C3BF68}" srcOrd="1" destOrd="0" presId="urn:microsoft.com/office/officeart/2018/5/layout/IconLeafLabelList"/>
    <dgm:cxn modelId="{CD6EB63B-CD34-4D15-B4E0-547CC02F585F}" type="presParOf" srcId="{2C130871-2AF2-43CF-B065-07B142036C51}" destId="{C1C2D631-93A4-4088-8068-D57FF35BFDBC}" srcOrd="2" destOrd="0" presId="urn:microsoft.com/office/officeart/2018/5/layout/IconLeafLabelList"/>
    <dgm:cxn modelId="{52FACEDE-9062-4582-8726-DE3EC66EFDC1}" type="presParOf" srcId="{2C130871-2AF2-43CF-B065-07B142036C51}" destId="{C3ABEEBB-B194-4E67-915E-61647CD532EB}" srcOrd="3" destOrd="0" presId="urn:microsoft.com/office/officeart/2018/5/layout/IconLeafLabelList"/>
    <dgm:cxn modelId="{718ED63E-B2B6-400B-ABC8-D6293032C663}" type="presParOf" srcId="{B1C730D3-C9B0-4DC5-AF6C-A8D345F0A7AA}" destId="{0DDCA7DF-E698-4AB9-8019-BF1969B64AEA}" srcOrd="9" destOrd="0" presId="urn:microsoft.com/office/officeart/2018/5/layout/IconLeafLabelList"/>
    <dgm:cxn modelId="{D026462F-A448-4311-936D-057266A4FF8A}" type="presParOf" srcId="{B1C730D3-C9B0-4DC5-AF6C-A8D345F0A7AA}" destId="{C42D837C-5C19-45FC-BFD9-CE701E69CE87}" srcOrd="10" destOrd="0" presId="urn:microsoft.com/office/officeart/2018/5/layout/IconLeafLabelList"/>
    <dgm:cxn modelId="{A4A70077-4E4E-4D41-BCA3-EB2456F8BF7E}" type="presParOf" srcId="{C42D837C-5C19-45FC-BFD9-CE701E69CE87}" destId="{52AEF2B7-6432-492F-A4E6-B7C1C680F04D}" srcOrd="0" destOrd="0" presId="urn:microsoft.com/office/officeart/2018/5/layout/IconLeafLabelList"/>
    <dgm:cxn modelId="{A0489C0D-7C81-439A-811E-C1FD2061E988}" type="presParOf" srcId="{C42D837C-5C19-45FC-BFD9-CE701E69CE87}" destId="{16C122D7-1E51-4763-A71C-9020FAC967A5}" srcOrd="1" destOrd="0" presId="urn:microsoft.com/office/officeart/2018/5/layout/IconLeafLabelList"/>
    <dgm:cxn modelId="{7F5C4A97-43E2-4BE2-ACC4-14610967A731}" type="presParOf" srcId="{C42D837C-5C19-45FC-BFD9-CE701E69CE87}" destId="{02688D90-218D-407F-98B5-AD9349874889}" srcOrd="2" destOrd="0" presId="urn:microsoft.com/office/officeart/2018/5/layout/IconLeafLabelList"/>
    <dgm:cxn modelId="{99B12781-7017-4A34-BD8B-89205C8214F9}" type="presParOf" srcId="{C42D837C-5C19-45FC-BFD9-CE701E69CE87}" destId="{740F2C43-3440-46A0-A5E2-678849C6B866}" srcOrd="3" destOrd="0" presId="urn:microsoft.com/office/officeart/2018/5/layout/IconLeafLabelList"/>
    <dgm:cxn modelId="{10ADA1A2-A56F-46EA-87F1-7E2B1DBF00A2}" type="presParOf" srcId="{B1C730D3-C9B0-4DC5-AF6C-A8D345F0A7AA}" destId="{59E24F6B-F75F-4237-96B3-ADDE1298BE55}" srcOrd="11" destOrd="0" presId="urn:microsoft.com/office/officeart/2018/5/layout/IconLeafLabelList"/>
    <dgm:cxn modelId="{FD081866-10B1-4FFF-BE90-3DFD063AE0A1}" type="presParOf" srcId="{B1C730D3-C9B0-4DC5-AF6C-A8D345F0A7AA}" destId="{E69368C6-E07F-434B-8D70-F18315C714A2}" srcOrd="12" destOrd="0" presId="urn:microsoft.com/office/officeart/2018/5/layout/IconLeafLabelList"/>
    <dgm:cxn modelId="{71A2FA5E-8697-43B6-887B-B84015FAAD05}" type="presParOf" srcId="{E69368C6-E07F-434B-8D70-F18315C714A2}" destId="{E27C255C-CF65-421F-AFDB-768587DAEF0A}" srcOrd="0" destOrd="0" presId="urn:microsoft.com/office/officeart/2018/5/layout/IconLeafLabelList"/>
    <dgm:cxn modelId="{0054438C-46D3-48C8-9365-C22DA187E055}" type="presParOf" srcId="{E69368C6-E07F-434B-8D70-F18315C714A2}" destId="{A8CC5E86-A1D5-42FC-A033-6F1D3711DDEA}" srcOrd="1" destOrd="0" presId="urn:microsoft.com/office/officeart/2018/5/layout/IconLeafLabelList"/>
    <dgm:cxn modelId="{A2B45590-6D5E-4E3D-9CCE-50B478813278}" type="presParOf" srcId="{E69368C6-E07F-434B-8D70-F18315C714A2}" destId="{5947BA1B-D6FA-4988-9B62-926043BB8DFC}" srcOrd="2" destOrd="0" presId="urn:microsoft.com/office/officeart/2018/5/layout/IconLeafLabelList"/>
    <dgm:cxn modelId="{B3F183A0-6BC0-489E-8131-E0907DEA4141}" type="presParOf" srcId="{E69368C6-E07F-434B-8D70-F18315C714A2}" destId="{FE3CCCD0-B9D9-4624-841A-530B8305CE39}" srcOrd="3" destOrd="0" presId="urn:microsoft.com/office/officeart/2018/5/layout/IconLeafLabelList"/>
    <dgm:cxn modelId="{61D2A928-219D-48F8-9C47-A5B331A530DF}" type="presParOf" srcId="{B1C730D3-C9B0-4DC5-AF6C-A8D345F0A7AA}" destId="{0F9EA0E7-D231-46DB-9308-7031E2594529}" srcOrd="13" destOrd="0" presId="urn:microsoft.com/office/officeart/2018/5/layout/IconLeafLabelList"/>
    <dgm:cxn modelId="{C6C091CC-9254-4CA9-A340-78A19DE69269}" type="presParOf" srcId="{B1C730D3-C9B0-4DC5-AF6C-A8D345F0A7AA}" destId="{8038F00B-14B9-4E5F-AE1B-D2C79D63EB44}" srcOrd="14" destOrd="0" presId="urn:microsoft.com/office/officeart/2018/5/layout/IconLeafLabelList"/>
    <dgm:cxn modelId="{42D7F569-87DF-4AFA-9959-A338529D430B}" type="presParOf" srcId="{8038F00B-14B9-4E5F-AE1B-D2C79D63EB44}" destId="{72F7C363-7695-4BCB-A4EF-2D5B7169C249}" srcOrd="0" destOrd="0" presId="urn:microsoft.com/office/officeart/2018/5/layout/IconLeafLabelList"/>
    <dgm:cxn modelId="{F8AE7D40-7CB1-409B-826C-D57BC69D0802}" type="presParOf" srcId="{8038F00B-14B9-4E5F-AE1B-D2C79D63EB44}" destId="{D87B62C9-997F-4B4E-BD14-D0511E869222}" srcOrd="1" destOrd="0" presId="urn:microsoft.com/office/officeart/2018/5/layout/IconLeafLabelList"/>
    <dgm:cxn modelId="{9AF4E5F6-A84A-490A-A8BA-041BD2872126}" type="presParOf" srcId="{8038F00B-14B9-4E5F-AE1B-D2C79D63EB44}" destId="{891AF234-E86E-4C24-B602-1766616BC602}" srcOrd="2" destOrd="0" presId="urn:microsoft.com/office/officeart/2018/5/layout/IconLeafLabelList"/>
    <dgm:cxn modelId="{24D97F8C-E2DE-480C-822D-64CC84B65194}" type="presParOf" srcId="{8038F00B-14B9-4E5F-AE1B-D2C79D63EB44}" destId="{1C1E228C-428D-41D7-BDA5-95D5728A5C4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AFC080-9872-4E81-8872-31AF6B5BFE4B}" type="doc">
      <dgm:prSet loTypeId="urn:microsoft.com/office/officeart/2016/7/layout/RoundedRectangleTimeline" loCatId="process" qsTypeId="urn:microsoft.com/office/officeart/2005/8/quickstyle/simple2" qsCatId="simple" csTypeId="urn:microsoft.com/office/officeart/2005/8/colors/colorful1" csCatId="colorful" phldr="1"/>
      <dgm:spPr/>
      <dgm:t>
        <a:bodyPr/>
        <a:lstStyle/>
        <a:p>
          <a:endParaRPr lang="en-US"/>
        </a:p>
      </dgm:t>
    </dgm:pt>
    <dgm:pt modelId="{126DB7B3-6BC2-4733-AF74-9AF19D42DA5E}">
      <dgm:prSet custT="1"/>
      <dgm:spPr/>
      <dgm:t>
        <a:bodyPr/>
        <a:lstStyle/>
        <a:p>
          <a:r>
            <a:rPr lang="en-US" sz="1400">
              <a:latin typeface="Times New Roman" panose="02020603050405020304" pitchFamily="18" charset="0"/>
              <a:cs typeface="Times New Roman" panose="02020603050405020304" pitchFamily="18" charset="0"/>
            </a:rPr>
            <a:t>May</a:t>
          </a:r>
        </a:p>
      </dgm:t>
    </dgm:pt>
    <dgm:pt modelId="{74BC6482-867B-482F-8E0D-5EB61F583569}" type="parTrans" cxnId="{D2FB58D8-83D1-4804-904D-09BD7663C397}">
      <dgm:prSet/>
      <dgm:spPr/>
      <dgm:t>
        <a:bodyPr/>
        <a:lstStyle/>
        <a:p>
          <a:endParaRPr lang="en-US"/>
        </a:p>
      </dgm:t>
    </dgm:pt>
    <dgm:pt modelId="{B8DDE76F-6B22-46BE-941D-4514312E91D8}" type="sibTrans" cxnId="{D2FB58D8-83D1-4804-904D-09BD7663C397}">
      <dgm:prSet/>
      <dgm:spPr/>
      <dgm:t>
        <a:bodyPr/>
        <a:lstStyle/>
        <a:p>
          <a:endParaRPr lang="en-US"/>
        </a:p>
      </dgm:t>
    </dgm:pt>
    <dgm:pt modelId="{B97E725A-7FBB-4ABC-9A71-DC309AD8A090}">
      <dgm:prSet custT="1"/>
      <dgm:spPr/>
      <dgm:t>
        <a:bodyPr/>
        <a:lstStyle/>
        <a:p>
          <a:r>
            <a:rPr lang="en-US" sz="1400">
              <a:latin typeface="Times New Roman" panose="02020603050405020304" pitchFamily="18" charset="0"/>
              <a:cs typeface="Times New Roman" panose="02020603050405020304" pitchFamily="18" charset="0"/>
            </a:rPr>
            <a:t>Upward trend in enrollment numbers with a notable drop in May, implying consistent growth till April</a:t>
          </a:r>
        </a:p>
      </dgm:t>
    </dgm:pt>
    <dgm:pt modelId="{F36FCE69-0FAE-4FD7-BF54-AED3F671CFD5}" type="parTrans" cxnId="{0180786D-0BBD-42EF-A748-A3556CC58FE1}">
      <dgm:prSet/>
      <dgm:spPr/>
      <dgm:t>
        <a:bodyPr/>
        <a:lstStyle/>
        <a:p>
          <a:endParaRPr lang="en-US"/>
        </a:p>
      </dgm:t>
    </dgm:pt>
    <dgm:pt modelId="{CF610310-25A0-4053-A10E-1533C559F1BC}" type="sibTrans" cxnId="{0180786D-0BBD-42EF-A748-A3556CC58FE1}">
      <dgm:prSet/>
      <dgm:spPr/>
      <dgm:t>
        <a:bodyPr/>
        <a:lstStyle/>
        <a:p>
          <a:endParaRPr lang="en-US"/>
        </a:p>
      </dgm:t>
    </dgm:pt>
    <dgm:pt modelId="{0982F7C3-D3EE-45C5-A8BC-96FC3CA50F7D}">
      <dgm:prSet custT="1"/>
      <dgm:spPr/>
      <dgm:t>
        <a:bodyPr/>
        <a:lstStyle/>
        <a:p>
          <a:r>
            <a:rPr lang="en-US" sz="1400">
              <a:latin typeface="Times New Roman" panose="02020603050405020304" pitchFamily="18" charset="0"/>
              <a:cs typeface="Times New Roman" panose="02020603050405020304" pitchFamily="18" charset="0"/>
            </a:rPr>
            <a:t>July and August</a:t>
          </a:r>
        </a:p>
      </dgm:t>
    </dgm:pt>
    <dgm:pt modelId="{82BC1778-4265-4543-80B1-6C6085D5FA1B}" type="parTrans" cxnId="{263AF229-1925-4713-B75C-98CCAA282724}">
      <dgm:prSet/>
      <dgm:spPr/>
      <dgm:t>
        <a:bodyPr/>
        <a:lstStyle/>
        <a:p>
          <a:endParaRPr lang="en-US"/>
        </a:p>
      </dgm:t>
    </dgm:pt>
    <dgm:pt modelId="{FBA7D053-488E-4340-B0AA-2368CD1D6899}" type="sibTrans" cxnId="{263AF229-1925-4713-B75C-98CCAA282724}">
      <dgm:prSet/>
      <dgm:spPr/>
      <dgm:t>
        <a:bodyPr/>
        <a:lstStyle/>
        <a:p>
          <a:endParaRPr lang="en-US"/>
        </a:p>
      </dgm:t>
    </dgm:pt>
    <dgm:pt modelId="{1635AD9B-A59A-4245-87B0-160B5FE02F30}">
      <dgm:prSet custT="1"/>
      <dgm:spPr/>
      <dgm:t>
        <a:bodyPr/>
        <a:lstStyle/>
        <a:p>
          <a:r>
            <a:rPr lang="en-US" sz="1400">
              <a:latin typeface="Times New Roman" panose="02020603050405020304" pitchFamily="18" charset="0"/>
              <a:cs typeface="Times New Roman" panose="02020603050405020304" pitchFamily="18" charset="0"/>
            </a:rPr>
            <a:t>The months of July and August registered the most significant number of enrollments</a:t>
          </a:r>
        </a:p>
      </dgm:t>
    </dgm:pt>
    <dgm:pt modelId="{D36A17FC-E279-4220-BE3B-C6BF16B2816E}" type="parTrans" cxnId="{0E6507CE-5A11-4DF9-8331-DC9E3F987FC4}">
      <dgm:prSet/>
      <dgm:spPr/>
      <dgm:t>
        <a:bodyPr/>
        <a:lstStyle/>
        <a:p>
          <a:endParaRPr lang="en-US"/>
        </a:p>
      </dgm:t>
    </dgm:pt>
    <dgm:pt modelId="{B56DD8D9-686C-45F5-9060-C4831AD2EDFA}" type="sibTrans" cxnId="{0E6507CE-5A11-4DF9-8331-DC9E3F987FC4}">
      <dgm:prSet/>
      <dgm:spPr/>
      <dgm:t>
        <a:bodyPr/>
        <a:lstStyle/>
        <a:p>
          <a:endParaRPr lang="en-US"/>
        </a:p>
      </dgm:t>
    </dgm:pt>
    <dgm:pt modelId="{68582826-9512-49F4-9245-93E6467DBECC}">
      <dgm:prSet custT="1"/>
      <dgm:spPr/>
      <dgm:t>
        <a:bodyPr/>
        <a:lstStyle/>
        <a:p>
          <a:r>
            <a:rPr lang="en-US" sz="1400">
              <a:latin typeface="Times New Roman" panose="02020603050405020304" pitchFamily="18" charset="0"/>
              <a:cs typeface="Times New Roman" panose="02020603050405020304" pitchFamily="18" charset="0"/>
            </a:rPr>
            <a:t>April</a:t>
          </a:r>
        </a:p>
      </dgm:t>
    </dgm:pt>
    <dgm:pt modelId="{AB300F71-9A86-4B3B-8604-1F798A0A7B1A}" type="parTrans" cxnId="{DF96F189-4C46-4D8F-9F7B-4D4710385B6E}">
      <dgm:prSet/>
      <dgm:spPr/>
      <dgm:t>
        <a:bodyPr/>
        <a:lstStyle/>
        <a:p>
          <a:endParaRPr lang="en-US"/>
        </a:p>
      </dgm:t>
    </dgm:pt>
    <dgm:pt modelId="{B09C239E-25CB-4CE4-A526-D7C80FC77DEB}" type="sibTrans" cxnId="{DF96F189-4C46-4D8F-9F7B-4D4710385B6E}">
      <dgm:prSet/>
      <dgm:spPr/>
      <dgm:t>
        <a:bodyPr/>
        <a:lstStyle/>
        <a:p>
          <a:endParaRPr lang="en-US"/>
        </a:p>
      </dgm:t>
    </dgm:pt>
    <dgm:pt modelId="{607489E0-3A01-4D54-9907-00E558631373}">
      <dgm:prSet custT="1"/>
      <dgm:spPr/>
      <dgm:t>
        <a:bodyPr/>
        <a:lstStyle/>
        <a:p>
          <a:r>
            <a:rPr lang="en-US" sz="1400">
              <a:latin typeface="Times New Roman" panose="02020603050405020304" pitchFamily="18" charset="0"/>
              <a:cs typeface="Times New Roman" panose="02020603050405020304" pitchFamily="18" charset="0"/>
            </a:rPr>
            <a:t>Indicates variations in enrollment numbers with April having the highest number of enrollments, followed by a drop in May and a steep increase in July</a:t>
          </a:r>
        </a:p>
      </dgm:t>
    </dgm:pt>
    <dgm:pt modelId="{B8B59173-5D91-469B-ACD4-F04D612A7518}" type="parTrans" cxnId="{FE2CF2C2-1465-4480-BD5B-434301A069B4}">
      <dgm:prSet/>
      <dgm:spPr/>
      <dgm:t>
        <a:bodyPr/>
        <a:lstStyle/>
        <a:p>
          <a:endParaRPr lang="en-US"/>
        </a:p>
      </dgm:t>
    </dgm:pt>
    <dgm:pt modelId="{461C1995-CC92-4395-AC0E-D94064D83856}" type="sibTrans" cxnId="{FE2CF2C2-1465-4480-BD5B-434301A069B4}">
      <dgm:prSet/>
      <dgm:spPr/>
      <dgm:t>
        <a:bodyPr/>
        <a:lstStyle/>
        <a:p>
          <a:endParaRPr lang="en-US"/>
        </a:p>
      </dgm:t>
    </dgm:pt>
    <dgm:pt modelId="{FFB67B72-8275-4660-BDEA-32B313DEA7CD}">
      <dgm:prSet custT="1"/>
      <dgm:spPr/>
      <dgm:t>
        <a:bodyPr/>
        <a:lstStyle/>
        <a:p>
          <a:r>
            <a:rPr lang="en-US" sz="1400">
              <a:latin typeface="Times New Roman" panose="02020603050405020304" pitchFamily="18" charset="0"/>
              <a:cs typeface="Times New Roman" panose="02020603050405020304" pitchFamily="18" charset="0"/>
            </a:rPr>
            <a:t>Sep.–Oct.</a:t>
          </a:r>
        </a:p>
      </dgm:t>
    </dgm:pt>
    <dgm:pt modelId="{0C81E1A2-2E2D-4CCE-AB03-18377BB2029F}" type="parTrans" cxnId="{1DE96BE2-4C85-4D79-B465-F7E317FE6639}">
      <dgm:prSet/>
      <dgm:spPr/>
      <dgm:t>
        <a:bodyPr/>
        <a:lstStyle/>
        <a:p>
          <a:endParaRPr lang="en-US"/>
        </a:p>
      </dgm:t>
    </dgm:pt>
    <dgm:pt modelId="{D40A233E-7DE9-4370-B983-BA5BC3ACBC91}" type="sibTrans" cxnId="{1DE96BE2-4C85-4D79-B465-F7E317FE6639}">
      <dgm:prSet/>
      <dgm:spPr/>
      <dgm:t>
        <a:bodyPr/>
        <a:lstStyle/>
        <a:p>
          <a:endParaRPr lang="en-US"/>
        </a:p>
      </dgm:t>
    </dgm:pt>
    <dgm:pt modelId="{0BF8858E-0ACA-4059-8469-0EF45F78E393}">
      <dgm:prSet custT="1"/>
      <dgm:spPr/>
      <dgm:t>
        <a:bodyPr/>
        <a:lstStyle/>
        <a:p>
          <a:r>
            <a:rPr lang="en-US" sz="1400">
              <a:latin typeface="Times New Roman" panose="02020603050405020304" pitchFamily="18" charset="0"/>
              <a:cs typeface="Times New Roman" panose="02020603050405020304" pitchFamily="18" charset="0"/>
            </a:rPr>
            <a:t>Enrollment numbers decreased from September to October, but picked up again from October to December</a:t>
          </a:r>
        </a:p>
      </dgm:t>
    </dgm:pt>
    <dgm:pt modelId="{4DB5E561-7CF3-412B-A30F-7348C2542541}" type="parTrans" cxnId="{88974C55-A86D-4EB0-A420-957DEEB015F4}">
      <dgm:prSet/>
      <dgm:spPr/>
      <dgm:t>
        <a:bodyPr/>
        <a:lstStyle/>
        <a:p>
          <a:endParaRPr lang="en-US"/>
        </a:p>
      </dgm:t>
    </dgm:pt>
    <dgm:pt modelId="{F6934BD8-4637-49AC-ACEA-99EDDBD69CD6}" type="sibTrans" cxnId="{88974C55-A86D-4EB0-A420-957DEEB015F4}">
      <dgm:prSet/>
      <dgm:spPr/>
      <dgm:t>
        <a:bodyPr/>
        <a:lstStyle/>
        <a:p>
          <a:endParaRPr lang="en-US"/>
        </a:p>
      </dgm:t>
    </dgm:pt>
    <dgm:pt modelId="{9347C8FE-8EFB-4525-90E4-A485B5FF4831}" type="pres">
      <dgm:prSet presAssocID="{36AFC080-9872-4E81-8872-31AF6B5BFE4B}" presName="Name0" presStyleCnt="0">
        <dgm:presLayoutVars>
          <dgm:chMax/>
          <dgm:chPref/>
          <dgm:animLvl val="lvl"/>
        </dgm:presLayoutVars>
      </dgm:prSet>
      <dgm:spPr/>
    </dgm:pt>
    <dgm:pt modelId="{05AF6F1A-CCFE-452E-81BF-65EC481122CA}" type="pres">
      <dgm:prSet presAssocID="{126DB7B3-6BC2-4733-AF74-9AF19D42DA5E}" presName="composite1" presStyleCnt="0"/>
      <dgm:spPr/>
    </dgm:pt>
    <dgm:pt modelId="{D85083D4-F5A7-4FD8-92EB-F7DDB669A57B}" type="pres">
      <dgm:prSet presAssocID="{126DB7B3-6BC2-4733-AF74-9AF19D42DA5E}" presName="parent1" presStyleLbl="alignNode1" presStyleIdx="0" presStyleCnt="4">
        <dgm:presLayoutVars>
          <dgm:chMax val="1"/>
          <dgm:chPref val="1"/>
          <dgm:bulletEnabled val="1"/>
        </dgm:presLayoutVars>
      </dgm:prSet>
      <dgm:spPr/>
    </dgm:pt>
    <dgm:pt modelId="{AEF1637F-36CA-489A-B938-FD7A7A2F3CCE}" type="pres">
      <dgm:prSet presAssocID="{126DB7B3-6BC2-4733-AF74-9AF19D42DA5E}" presName="Childtext1" presStyleLbl="revTx" presStyleIdx="0" presStyleCnt="4">
        <dgm:presLayoutVars>
          <dgm:bulletEnabled val="1"/>
        </dgm:presLayoutVars>
      </dgm:prSet>
      <dgm:spPr/>
    </dgm:pt>
    <dgm:pt modelId="{7CF3EF55-D9E1-47FC-96BF-5FF88BAD9FF8}" type="pres">
      <dgm:prSet presAssocID="{126DB7B3-6BC2-4733-AF74-9AF19D42DA5E}" presName="ConnectLine1" presStyleLbl="sibTrans1D1" presStyleIdx="0" presStyleCnt="4"/>
      <dgm:spPr>
        <a:noFill/>
        <a:ln w="6350" cap="flat" cmpd="sng" algn="ctr">
          <a:solidFill>
            <a:schemeClr val="accent2">
              <a:hueOff val="0"/>
              <a:satOff val="0"/>
              <a:lumOff val="0"/>
              <a:alphaOff val="0"/>
            </a:schemeClr>
          </a:solidFill>
          <a:prstDash val="dash"/>
        </a:ln>
        <a:effectLst/>
      </dgm:spPr>
    </dgm:pt>
    <dgm:pt modelId="{B77524A6-EB71-44E0-B009-E802F427D046}" type="pres">
      <dgm:prSet presAssocID="{126DB7B3-6BC2-4733-AF74-9AF19D42DA5E}" presName="ConnectLineEnd1" presStyleLbl="lnNode1" presStyleIdx="0" presStyleCnt="4"/>
      <dgm:spPr/>
    </dgm:pt>
    <dgm:pt modelId="{BB89A3B2-4BE3-4D8A-8EE8-AF9EF18FE031}" type="pres">
      <dgm:prSet presAssocID="{126DB7B3-6BC2-4733-AF74-9AF19D42DA5E}" presName="EmptyPane1" presStyleCnt="0"/>
      <dgm:spPr/>
    </dgm:pt>
    <dgm:pt modelId="{B174DA82-A76D-480D-91F6-97A1C1984847}" type="pres">
      <dgm:prSet presAssocID="{B8DDE76F-6B22-46BE-941D-4514312E91D8}" presName="spaceBetweenRectangles1" presStyleCnt="0"/>
      <dgm:spPr/>
    </dgm:pt>
    <dgm:pt modelId="{E848C511-C49F-4F66-B0D4-21802A6EDEDC}" type="pres">
      <dgm:prSet presAssocID="{0982F7C3-D3EE-45C5-A8BC-96FC3CA50F7D}" presName="composite1" presStyleCnt="0"/>
      <dgm:spPr/>
    </dgm:pt>
    <dgm:pt modelId="{3D0818D2-B5F3-411C-9234-A3EEB79C8BF7}" type="pres">
      <dgm:prSet presAssocID="{0982F7C3-D3EE-45C5-A8BC-96FC3CA50F7D}" presName="parent1" presStyleLbl="alignNode1" presStyleIdx="1" presStyleCnt="4">
        <dgm:presLayoutVars>
          <dgm:chMax val="1"/>
          <dgm:chPref val="1"/>
          <dgm:bulletEnabled val="1"/>
        </dgm:presLayoutVars>
      </dgm:prSet>
      <dgm:spPr/>
    </dgm:pt>
    <dgm:pt modelId="{0E47F4ED-0CF1-468E-BD3C-BB25EEA7A670}" type="pres">
      <dgm:prSet presAssocID="{0982F7C3-D3EE-45C5-A8BC-96FC3CA50F7D}" presName="Childtext1" presStyleLbl="revTx" presStyleIdx="1" presStyleCnt="4">
        <dgm:presLayoutVars>
          <dgm:bulletEnabled val="1"/>
        </dgm:presLayoutVars>
      </dgm:prSet>
      <dgm:spPr/>
    </dgm:pt>
    <dgm:pt modelId="{F6B119F1-BDDA-4914-BB80-CD95BF624C61}" type="pres">
      <dgm:prSet presAssocID="{0982F7C3-D3EE-45C5-A8BC-96FC3CA50F7D}" presName="ConnectLine1" presStyleLbl="sibTrans1D1" presStyleIdx="1" presStyleCnt="4"/>
      <dgm:spPr>
        <a:noFill/>
        <a:ln w="6350" cap="flat" cmpd="sng" algn="ctr">
          <a:solidFill>
            <a:schemeClr val="accent3">
              <a:hueOff val="0"/>
              <a:satOff val="0"/>
              <a:lumOff val="0"/>
              <a:alphaOff val="0"/>
            </a:schemeClr>
          </a:solidFill>
          <a:prstDash val="dash"/>
        </a:ln>
        <a:effectLst/>
      </dgm:spPr>
    </dgm:pt>
    <dgm:pt modelId="{248EC723-77AB-4C38-93B3-629E3B6916B2}" type="pres">
      <dgm:prSet presAssocID="{0982F7C3-D3EE-45C5-A8BC-96FC3CA50F7D}" presName="ConnectLineEnd1" presStyleLbl="lnNode1" presStyleIdx="1" presStyleCnt="4"/>
      <dgm:spPr/>
    </dgm:pt>
    <dgm:pt modelId="{D1A8EF99-BCA8-4C96-B7D1-3662A9C21A4A}" type="pres">
      <dgm:prSet presAssocID="{0982F7C3-D3EE-45C5-A8BC-96FC3CA50F7D}" presName="EmptyPane1" presStyleCnt="0"/>
      <dgm:spPr/>
    </dgm:pt>
    <dgm:pt modelId="{BF1EC75C-B8EA-4C45-9D16-A9140FD1E770}" type="pres">
      <dgm:prSet presAssocID="{FBA7D053-488E-4340-B0AA-2368CD1D6899}" presName="spaceBetweenRectangles1" presStyleCnt="0"/>
      <dgm:spPr/>
    </dgm:pt>
    <dgm:pt modelId="{A2DEE24A-D2EA-4D64-9BDC-68FB70335B54}" type="pres">
      <dgm:prSet presAssocID="{68582826-9512-49F4-9245-93E6467DBECC}" presName="composite1" presStyleCnt="0"/>
      <dgm:spPr/>
    </dgm:pt>
    <dgm:pt modelId="{318CD5D1-45D4-4310-BDFB-FC53F8244EAF}" type="pres">
      <dgm:prSet presAssocID="{68582826-9512-49F4-9245-93E6467DBECC}" presName="parent1" presStyleLbl="alignNode1" presStyleIdx="2" presStyleCnt="4">
        <dgm:presLayoutVars>
          <dgm:chMax val="1"/>
          <dgm:chPref val="1"/>
          <dgm:bulletEnabled val="1"/>
        </dgm:presLayoutVars>
      </dgm:prSet>
      <dgm:spPr/>
    </dgm:pt>
    <dgm:pt modelId="{A69CE43A-965C-48AB-AE3B-C874E5854C02}" type="pres">
      <dgm:prSet presAssocID="{68582826-9512-49F4-9245-93E6467DBECC}" presName="Childtext1" presStyleLbl="revTx" presStyleIdx="2" presStyleCnt="4">
        <dgm:presLayoutVars>
          <dgm:bulletEnabled val="1"/>
        </dgm:presLayoutVars>
      </dgm:prSet>
      <dgm:spPr/>
    </dgm:pt>
    <dgm:pt modelId="{38754B52-9D44-4CED-80B9-10869043BAA8}" type="pres">
      <dgm:prSet presAssocID="{68582826-9512-49F4-9245-93E6467DBECC}" presName="ConnectLine1" presStyleLbl="sibTrans1D1" presStyleIdx="2" presStyleCnt="4"/>
      <dgm:spPr>
        <a:noFill/>
        <a:ln w="6350" cap="flat" cmpd="sng" algn="ctr">
          <a:solidFill>
            <a:schemeClr val="accent4">
              <a:hueOff val="0"/>
              <a:satOff val="0"/>
              <a:lumOff val="0"/>
              <a:alphaOff val="0"/>
            </a:schemeClr>
          </a:solidFill>
          <a:prstDash val="dash"/>
        </a:ln>
        <a:effectLst/>
      </dgm:spPr>
    </dgm:pt>
    <dgm:pt modelId="{C65A363C-FDDC-40AB-BA09-B2901D75BC9F}" type="pres">
      <dgm:prSet presAssocID="{68582826-9512-49F4-9245-93E6467DBECC}" presName="ConnectLineEnd1" presStyleLbl="lnNode1" presStyleIdx="2" presStyleCnt="4"/>
      <dgm:spPr/>
    </dgm:pt>
    <dgm:pt modelId="{8555A9EB-ACFB-4864-907E-720E8D2CEBB4}" type="pres">
      <dgm:prSet presAssocID="{68582826-9512-49F4-9245-93E6467DBECC}" presName="EmptyPane1" presStyleCnt="0"/>
      <dgm:spPr/>
    </dgm:pt>
    <dgm:pt modelId="{043BA32F-AE79-4694-8962-2C41789B27DC}" type="pres">
      <dgm:prSet presAssocID="{B09C239E-25CB-4CE4-A526-D7C80FC77DEB}" presName="spaceBetweenRectangles1" presStyleCnt="0"/>
      <dgm:spPr/>
    </dgm:pt>
    <dgm:pt modelId="{FE43D86C-981F-4528-B4F8-5C3BBCB414A0}" type="pres">
      <dgm:prSet presAssocID="{FFB67B72-8275-4660-BDEA-32B313DEA7CD}" presName="composite1" presStyleCnt="0"/>
      <dgm:spPr/>
    </dgm:pt>
    <dgm:pt modelId="{1439A9BE-7827-4C48-A348-088B1023356E}" type="pres">
      <dgm:prSet presAssocID="{FFB67B72-8275-4660-BDEA-32B313DEA7CD}" presName="parent1" presStyleLbl="alignNode1" presStyleIdx="3" presStyleCnt="4">
        <dgm:presLayoutVars>
          <dgm:chMax val="1"/>
          <dgm:chPref val="1"/>
          <dgm:bulletEnabled val="1"/>
        </dgm:presLayoutVars>
      </dgm:prSet>
      <dgm:spPr/>
    </dgm:pt>
    <dgm:pt modelId="{F423BC69-071D-4E60-A92A-CD29CE0C9D63}" type="pres">
      <dgm:prSet presAssocID="{FFB67B72-8275-4660-BDEA-32B313DEA7CD}" presName="Childtext1" presStyleLbl="revTx" presStyleIdx="3" presStyleCnt="4">
        <dgm:presLayoutVars>
          <dgm:bulletEnabled val="1"/>
        </dgm:presLayoutVars>
      </dgm:prSet>
      <dgm:spPr/>
    </dgm:pt>
    <dgm:pt modelId="{0962A6FB-64F3-4DEF-9BAC-F0F1636D886B}" type="pres">
      <dgm:prSet presAssocID="{FFB67B72-8275-4660-BDEA-32B313DEA7CD}" presName="ConnectLine1" presStyleLbl="sibTrans1D1" presStyleIdx="3" presStyleCnt="4"/>
      <dgm:spPr>
        <a:noFill/>
        <a:ln w="6350" cap="flat" cmpd="sng" algn="ctr">
          <a:solidFill>
            <a:schemeClr val="accent5">
              <a:hueOff val="0"/>
              <a:satOff val="0"/>
              <a:lumOff val="0"/>
              <a:alphaOff val="0"/>
            </a:schemeClr>
          </a:solidFill>
          <a:prstDash val="dash"/>
        </a:ln>
        <a:effectLst/>
      </dgm:spPr>
    </dgm:pt>
    <dgm:pt modelId="{C7C2152E-9E61-4F65-A1E4-16CB80BF2FB2}" type="pres">
      <dgm:prSet presAssocID="{FFB67B72-8275-4660-BDEA-32B313DEA7CD}" presName="ConnectLineEnd1" presStyleLbl="lnNode1" presStyleIdx="3" presStyleCnt="4"/>
      <dgm:spPr/>
    </dgm:pt>
    <dgm:pt modelId="{C0D3BB07-3A21-4012-9305-6F1EA902040A}" type="pres">
      <dgm:prSet presAssocID="{FFB67B72-8275-4660-BDEA-32B313DEA7CD}" presName="EmptyPane1" presStyleCnt="0"/>
      <dgm:spPr/>
    </dgm:pt>
  </dgm:ptLst>
  <dgm:cxnLst>
    <dgm:cxn modelId="{B4CB9822-9029-4126-9E2E-3D47535BDD44}" type="presOf" srcId="{607489E0-3A01-4D54-9907-00E558631373}" destId="{A69CE43A-965C-48AB-AE3B-C874E5854C02}" srcOrd="0" destOrd="0" presId="urn:microsoft.com/office/officeart/2016/7/layout/RoundedRectangleTimeline"/>
    <dgm:cxn modelId="{263AF229-1925-4713-B75C-98CCAA282724}" srcId="{36AFC080-9872-4E81-8872-31AF6B5BFE4B}" destId="{0982F7C3-D3EE-45C5-A8BC-96FC3CA50F7D}" srcOrd="1" destOrd="0" parTransId="{82BC1778-4265-4543-80B1-6C6085D5FA1B}" sibTransId="{FBA7D053-488E-4340-B0AA-2368CD1D6899}"/>
    <dgm:cxn modelId="{06CBC631-497A-438C-BFDD-AE67F60ACFFF}" type="presOf" srcId="{0982F7C3-D3EE-45C5-A8BC-96FC3CA50F7D}" destId="{3D0818D2-B5F3-411C-9234-A3EEB79C8BF7}" srcOrd="0" destOrd="0" presId="urn:microsoft.com/office/officeart/2016/7/layout/RoundedRectangleTimeline"/>
    <dgm:cxn modelId="{F1ABB354-4688-4EDB-A5FB-FDEF8505C385}" type="presOf" srcId="{68582826-9512-49F4-9245-93E6467DBECC}" destId="{318CD5D1-45D4-4310-BDFB-FC53F8244EAF}" srcOrd="0" destOrd="0" presId="urn:microsoft.com/office/officeart/2016/7/layout/RoundedRectangleTimeline"/>
    <dgm:cxn modelId="{88974C55-A86D-4EB0-A420-957DEEB015F4}" srcId="{FFB67B72-8275-4660-BDEA-32B313DEA7CD}" destId="{0BF8858E-0ACA-4059-8469-0EF45F78E393}" srcOrd="0" destOrd="0" parTransId="{4DB5E561-7CF3-412B-A30F-7348C2542541}" sibTransId="{F6934BD8-4637-49AC-ACEA-99EDDBD69CD6}"/>
    <dgm:cxn modelId="{BB5E8A5C-8560-4EFE-9CF4-3C39763BAC57}" type="presOf" srcId="{36AFC080-9872-4E81-8872-31AF6B5BFE4B}" destId="{9347C8FE-8EFB-4525-90E4-A485B5FF4831}" srcOrd="0" destOrd="0" presId="urn:microsoft.com/office/officeart/2016/7/layout/RoundedRectangleTimeline"/>
    <dgm:cxn modelId="{28F49966-26D1-45F8-B530-7F43D90D71FC}" type="presOf" srcId="{126DB7B3-6BC2-4733-AF74-9AF19D42DA5E}" destId="{D85083D4-F5A7-4FD8-92EB-F7DDB669A57B}" srcOrd="0" destOrd="0" presId="urn:microsoft.com/office/officeart/2016/7/layout/RoundedRectangleTimeline"/>
    <dgm:cxn modelId="{FE1EF467-8A7D-4E9F-9B78-16489524E64B}" type="presOf" srcId="{FFB67B72-8275-4660-BDEA-32B313DEA7CD}" destId="{1439A9BE-7827-4C48-A348-088B1023356E}" srcOrd="0" destOrd="0" presId="urn:microsoft.com/office/officeart/2016/7/layout/RoundedRectangleTimeline"/>
    <dgm:cxn modelId="{0180786D-0BBD-42EF-A748-A3556CC58FE1}" srcId="{126DB7B3-6BC2-4733-AF74-9AF19D42DA5E}" destId="{B97E725A-7FBB-4ABC-9A71-DC309AD8A090}" srcOrd="0" destOrd="0" parTransId="{F36FCE69-0FAE-4FD7-BF54-AED3F671CFD5}" sibTransId="{CF610310-25A0-4053-A10E-1533C559F1BC}"/>
    <dgm:cxn modelId="{DF96F189-4C46-4D8F-9F7B-4D4710385B6E}" srcId="{36AFC080-9872-4E81-8872-31AF6B5BFE4B}" destId="{68582826-9512-49F4-9245-93E6467DBECC}" srcOrd="2" destOrd="0" parTransId="{AB300F71-9A86-4B3B-8604-1F798A0A7B1A}" sibTransId="{B09C239E-25CB-4CE4-A526-D7C80FC77DEB}"/>
    <dgm:cxn modelId="{C79C2895-DA83-4FBF-9493-0729BAF546AE}" type="presOf" srcId="{0BF8858E-0ACA-4059-8469-0EF45F78E393}" destId="{F423BC69-071D-4E60-A92A-CD29CE0C9D63}" srcOrd="0" destOrd="0" presId="urn:microsoft.com/office/officeart/2016/7/layout/RoundedRectangleTimeline"/>
    <dgm:cxn modelId="{D795FBB2-3467-4E82-BD63-E6D788E071E7}" type="presOf" srcId="{1635AD9B-A59A-4245-87B0-160B5FE02F30}" destId="{0E47F4ED-0CF1-468E-BD3C-BB25EEA7A670}" srcOrd="0" destOrd="0" presId="urn:microsoft.com/office/officeart/2016/7/layout/RoundedRectangleTimeline"/>
    <dgm:cxn modelId="{FE2CF2C2-1465-4480-BD5B-434301A069B4}" srcId="{68582826-9512-49F4-9245-93E6467DBECC}" destId="{607489E0-3A01-4D54-9907-00E558631373}" srcOrd="0" destOrd="0" parTransId="{B8B59173-5D91-469B-ACD4-F04D612A7518}" sibTransId="{461C1995-CC92-4395-AC0E-D94064D83856}"/>
    <dgm:cxn modelId="{0E6507CE-5A11-4DF9-8331-DC9E3F987FC4}" srcId="{0982F7C3-D3EE-45C5-A8BC-96FC3CA50F7D}" destId="{1635AD9B-A59A-4245-87B0-160B5FE02F30}" srcOrd="0" destOrd="0" parTransId="{D36A17FC-E279-4220-BE3B-C6BF16B2816E}" sibTransId="{B56DD8D9-686C-45F5-9060-C4831AD2EDFA}"/>
    <dgm:cxn modelId="{D2FB58D8-83D1-4804-904D-09BD7663C397}" srcId="{36AFC080-9872-4E81-8872-31AF6B5BFE4B}" destId="{126DB7B3-6BC2-4733-AF74-9AF19D42DA5E}" srcOrd="0" destOrd="0" parTransId="{74BC6482-867B-482F-8E0D-5EB61F583569}" sibTransId="{B8DDE76F-6B22-46BE-941D-4514312E91D8}"/>
    <dgm:cxn modelId="{1DE96BE2-4C85-4D79-B465-F7E317FE6639}" srcId="{36AFC080-9872-4E81-8872-31AF6B5BFE4B}" destId="{FFB67B72-8275-4660-BDEA-32B313DEA7CD}" srcOrd="3" destOrd="0" parTransId="{0C81E1A2-2E2D-4CCE-AB03-18377BB2029F}" sibTransId="{D40A233E-7DE9-4370-B983-BA5BC3ACBC91}"/>
    <dgm:cxn modelId="{C7AA7CFF-88C8-42F4-8917-785E1A0314F3}" type="presOf" srcId="{B97E725A-7FBB-4ABC-9A71-DC309AD8A090}" destId="{AEF1637F-36CA-489A-B938-FD7A7A2F3CCE}" srcOrd="0" destOrd="0" presId="urn:microsoft.com/office/officeart/2016/7/layout/RoundedRectangleTimeline"/>
    <dgm:cxn modelId="{EE7A1A56-37B7-4A65-9349-4A02CAEEE56E}" type="presParOf" srcId="{9347C8FE-8EFB-4525-90E4-A485B5FF4831}" destId="{05AF6F1A-CCFE-452E-81BF-65EC481122CA}" srcOrd="0" destOrd="0" presId="urn:microsoft.com/office/officeart/2016/7/layout/RoundedRectangleTimeline"/>
    <dgm:cxn modelId="{7D109773-4FC4-476B-8BED-D11DC56CFC1B}" type="presParOf" srcId="{05AF6F1A-CCFE-452E-81BF-65EC481122CA}" destId="{D85083D4-F5A7-4FD8-92EB-F7DDB669A57B}" srcOrd="0" destOrd="0" presId="urn:microsoft.com/office/officeart/2016/7/layout/RoundedRectangleTimeline"/>
    <dgm:cxn modelId="{5F44EDF5-335A-4375-AD66-890E64BB2EF1}" type="presParOf" srcId="{05AF6F1A-CCFE-452E-81BF-65EC481122CA}" destId="{AEF1637F-36CA-489A-B938-FD7A7A2F3CCE}" srcOrd="1" destOrd="0" presId="urn:microsoft.com/office/officeart/2016/7/layout/RoundedRectangleTimeline"/>
    <dgm:cxn modelId="{5C57FF80-DB68-418C-9548-40BBC4342DC7}" type="presParOf" srcId="{05AF6F1A-CCFE-452E-81BF-65EC481122CA}" destId="{7CF3EF55-D9E1-47FC-96BF-5FF88BAD9FF8}" srcOrd="2" destOrd="0" presId="urn:microsoft.com/office/officeart/2016/7/layout/RoundedRectangleTimeline"/>
    <dgm:cxn modelId="{5F7E5FD2-9AFA-41EE-83C8-ED80EDE965FD}" type="presParOf" srcId="{05AF6F1A-CCFE-452E-81BF-65EC481122CA}" destId="{B77524A6-EB71-44E0-B009-E802F427D046}" srcOrd="3" destOrd="0" presId="urn:microsoft.com/office/officeart/2016/7/layout/RoundedRectangleTimeline"/>
    <dgm:cxn modelId="{AD947657-8FBB-411B-A745-ED95E8116B57}" type="presParOf" srcId="{05AF6F1A-CCFE-452E-81BF-65EC481122CA}" destId="{BB89A3B2-4BE3-4D8A-8EE8-AF9EF18FE031}" srcOrd="4" destOrd="0" presId="urn:microsoft.com/office/officeart/2016/7/layout/RoundedRectangleTimeline"/>
    <dgm:cxn modelId="{83B247B9-3D6A-4AFD-8069-C0D496591209}" type="presParOf" srcId="{9347C8FE-8EFB-4525-90E4-A485B5FF4831}" destId="{B174DA82-A76D-480D-91F6-97A1C1984847}" srcOrd="1" destOrd="0" presId="urn:microsoft.com/office/officeart/2016/7/layout/RoundedRectangleTimeline"/>
    <dgm:cxn modelId="{4CBC2FAF-2ECD-4E10-A4CE-CB9D019FE6B6}" type="presParOf" srcId="{9347C8FE-8EFB-4525-90E4-A485B5FF4831}" destId="{E848C511-C49F-4F66-B0D4-21802A6EDEDC}" srcOrd="2" destOrd="0" presId="urn:microsoft.com/office/officeart/2016/7/layout/RoundedRectangleTimeline"/>
    <dgm:cxn modelId="{36D00237-062E-44F4-B359-9237FE787B16}" type="presParOf" srcId="{E848C511-C49F-4F66-B0D4-21802A6EDEDC}" destId="{3D0818D2-B5F3-411C-9234-A3EEB79C8BF7}" srcOrd="0" destOrd="0" presId="urn:microsoft.com/office/officeart/2016/7/layout/RoundedRectangleTimeline"/>
    <dgm:cxn modelId="{E8B600AE-5A88-46A0-9728-E4E1843DC07D}" type="presParOf" srcId="{E848C511-C49F-4F66-B0D4-21802A6EDEDC}" destId="{0E47F4ED-0CF1-468E-BD3C-BB25EEA7A670}" srcOrd="1" destOrd="0" presId="urn:microsoft.com/office/officeart/2016/7/layout/RoundedRectangleTimeline"/>
    <dgm:cxn modelId="{96FB395A-1048-40DF-AC7A-B96CE19629EF}" type="presParOf" srcId="{E848C511-C49F-4F66-B0D4-21802A6EDEDC}" destId="{F6B119F1-BDDA-4914-BB80-CD95BF624C61}" srcOrd="2" destOrd="0" presId="urn:microsoft.com/office/officeart/2016/7/layout/RoundedRectangleTimeline"/>
    <dgm:cxn modelId="{512CEEDC-2783-4362-912E-4DB6DB99762F}" type="presParOf" srcId="{E848C511-C49F-4F66-B0D4-21802A6EDEDC}" destId="{248EC723-77AB-4C38-93B3-629E3B6916B2}" srcOrd="3" destOrd="0" presId="urn:microsoft.com/office/officeart/2016/7/layout/RoundedRectangleTimeline"/>
    <dgm:cxn modelId="{7E79FBEC-CB51-4284-9875-DD3336E11126}" type="presParOf" srcId="{E848C511-C49F-4F66-B0D4-21802A6EDEDC}" destId="{D1A8EF99-BCA8-4C96-B7D1-3662A9C21A4A}" srcOrd="4" destOrd="0" presId="urn:microsoft.com/office/officeart/2016/7/layout/RoundedRectangleTimeline"/>
    <dgm:cxn modelId="{6654B093-2602-46CC-AF53-8D5E4FDB8986}" type="presParOf" srcId="{9347C8FE-8EFB-4525-90E4-A485B5FF4831}" destId="{BF1EC75C-B8EA-4C45-9D16-A9140FD1E770}" srcOrd="3" destOrd="0" presId="urn:microsoft.com/office/officeart/2016/7/layout/RoundedRectangleTimeline"/>
    <dgm:cxn modelId="{D4BC2D18-D27B-4ADC-BF0E-C78AD1DB5AE9}" type="presParOf" srcId="{9347C8FE-8EFB-4525-90E4-A485B5FF4831}" destId="{A2DEE24A-D2EA-4D64-9BDC-68FB70335B54}" srcOrd="4" destOrd="0" presId="urn:microsoft.com/office/officeart/2016/7/layout/RoundedRectangleTimeline"/>
    <dgm:cxn modelId="{31F447E0-B2F1-4E06-817E-ECEE556DD1DB}" type="presParOf" srcId="{A2DEE24A-D2EA-4D64-9BDC-68FB70335B54}" destId="{318CD5D1-45D4-4310-BDFB-FC53F8244EAF}" srcOrd="0" destOrd="0" presId="urn:microsoft.com/office/officeart/2016/7/layout/RoundedRectangleTimeline"/>
    <dgm:cxn modelId="{3687812D-9DD6-424B-8490-0C91C52AF707}" type="presParOf" srcId="{A2DEE24A-D2EA-4D64-9BDC-68FB70335B54}" destId="{A69CE43A-965C-48AB-AE3B-C874E5854C02}" srcOrd="1" destOrd="0" presId="urn:microsoft.com/office/officeart/2016/7/layout/RoundedRectangleTimeline"/>
    <dgm:cxn modelId="{85AD332E-DBB2-4BAE-BE77-1C97B0DE77BF}" type="presParOf" srcId="{A2DEE24A-D2EA-4D64-9BDC-68FB70335B54}" destId="{38754B52-9D44-4CED-80B9-10869043BAA8}" srcOrd="2" destOrd="0" presId="urn:microsoft.com/office/officeart/2016/7/layout/RoundedRectangleTimeline"/>
    <dgm:cxn modelId="{53D9EC4A-40A0-4B3D-B40D-CCE5B50B609A}" type="presParOf" srcId="{A2DEE24A-D2EA-4D64-9BDC-68FB70335B54}" destId="{C65A363C-FDDC-40AB-BA09-B2901D75BC9F}" srcOrd="3" destOrd="0" presId="urn:microsoft.com/office/officeart/2016/7/layout/RoundedRectangleTimeline"/>
    <dgm:cxn modelId="{80E2D874-C4EE-4CCC-9C09-99E140F15D62}" type="presParOf" srcId="{A2DEE24A-D2EA-4D64-9BDC-68FB70335B54}" destId="{8555A9EB-ACFB-4864-907E-720E8D2CEBB4}" srcOrd="4" destOrd="0" presId="urn:microsoft.com/office/officeart/2016/7/layout/RoundedRectangleTimeline"/>
    <dgm:cxn modelId="{CCBEB089-0D70-4319-8947-F4DFE8573387}" type="presParOf" srcId="{9347C8FE-8EFB-4525-90E4-A485B5FF4831}" destId="{043BA32F-AE79-4694-8962-2C41789B27DC}" srcOrd="5" destOrd="0" presId="urn:microsoft.com/office/officeart/2016/7/layout/RoundedRectangleTimeline"/>
    <dgm:cxn modelId="{5BFEA8AA-94BE-496F-9676-45CBC1C30A8D}" type="presParOf" srcId="{9347C8FE-8EFB-4525-90E4-A485B5FF4831}" destId="{FE43D86C-981F-4528-B4F8-5C3BBCB414A0}" srcOrd="6" destOrd="0" presId="urn:microsoft.com/office/officeart/2016/7/layout/RoundedRectangleTimeline"/>
    <dgm:cxn modelId="{8AF11A55-F1DD-4E49-9B94-94C9141EDAAB}" type="presParOf" srcId="{FE43D86C-981F-4528-B4F8-5C3BBCB414A0}" destId="{1439A9BE-7827-4C48-A348-088B1023356E}" srcOrd="0" destOrd="0" presId="urn:microsoft.com/office/officeart/2016/7/layout/RoundedRectangleTimeline"/>
    <dgm:cxn modelId="{4F50A9F1-F5DE-4B0A-AA26-835E2CB364EF}" type="presParOf" srcId="{FE43D86C-981F-4528-B4F8-5C3BBCB414A0}" destId="{F423BC69-071D-4E60-A92A-CD29CE0C9D63}" srcOrd="1" destOrd="0" presId="urn:microsoft.com/office/officeart/2016/7/layout/RoundedRectangleTimeline"/>
    <dgm:cxn modelId="{97FE2FD0-1264-468F-B859-E53E5418377E}" type="presParOf" srcId="{FE43D86C-981F-4528-B4F8-5C3BBCB414A0}" destId="{0962A6FB-64F3-4DEF-9BAC-F0F1636D886B}" srcOrd="2" destOrd="0" presId="urn:microsoft.com/office/officeart/2016/7/layout/RoundedRectangleTimeline"/>
    <dgm:cxn modelId="{ED3160BF-A2A2-40B1-AD29-23854FF811E8}" type="presParOf" srcId="{FE43D86C-981F-4528-B4F8-5C3BBCB414A0}" destId="{C7C2152E-9E61-4F65-A1E4-16CB80BF2FB2}" srcOrd="3" destOrd="0" presId="urn:microsoft.com/office/officeart/2016/7/layout/RoundedRectangleTimeline"/>
    <dgm:cxn modelId="{B9D01666-2AD0-4EFB-8E1C-C8A8A2B642A5}" type="presParOf" srcId="{FE43D86C-981F-4528-B4F8-5C3BBCB414A0}" destId="{C0D3BB07-3A21-4012-9305-6F1EA902040A}"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988F2-5B5D-46A2-9329-9B08936A435D}">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64350-397E-4F42-9650-E761D2B95458}">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B9FE9D-EED0-4E22-977B-4AFB4E13B214}">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cap="none">
              <a:latin typeface="Times New Roman" panose="02020603050405020304" pitchFamily="18" charset="0"/>
              <a:cs typeface="Times New Roman" panose="02020603050405020304" pitchFamily="18" charset="0"/>
            </a:rPr>
            <a:t>Evaluate Online Marketing Efficiency</a:t>
          </a:r>
          <a:endParaRPr lang="en-US" sz="1800" kern="1200" cap="none">
            <a:latin typeface="Times New Roman" panose="02020603050405020304" pitchFamily="18" charset="0"/>
            <a:cs typeface="Times New Roman" panose="02020603050405020304" pitchFamily="18" charset="0"/>
          </a:endParaRPr>
        </a:p>
      </dsp:txBody>
      <dsp:txXfrm>
        <a:off x="35606" y="2695306"/>
        <a:ext cx="2981250" cy="720000"/>
      </dsp:txXfrm>
    </dsp:sp>
    <dsp:sp modelId="{4F800B28-B7A5-423E-AEBD-32F9EB863DD8}">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1A09E9-0650-42A3-9358-CF675C5B824D}">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55F095-916D-42AA-8678-CD4E0FA2CF3C}">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cap="none">
              <a:latin typeface="Times New Roman" panose="02020603050405020304" pitchFamily="18" charset="0"/>
              <a:cs typeface="Times New Roman" panose="02020603050405020304" pitchFamily="18" charset="0"/>
            </a:rPr>
            <a:t>Analyze Channels, Geographic and Demographics of Students</a:t>
          </a:r>
          <a:endParaRPr lang="en-US" sz="1800" kern="1200" cap="none">
            <a:latin typeface="Times New Roman" panose="02020603050405020304" pitchFamily="18" charset="0"/>
            <a:cs typeface="Times New Roman" panose="02020603050405020304" pitchFamily="18" charset="0"/>
          </a:endParaRPr>
        </a:p>
      </dsp:txBody>
      <dsp:txXfrm>
        <a:off x="3538574" y="2695306"/>
        <a:ext cx="2981250" cy="720000"/>
      </dsp:txXfrm>
    </dsp:sp>
    <dsp:sp modelId="{3086AB96-0C32-4177-A436-583F019DFE17}">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C1E20-12FB-4C4E-A50D-3EED77AF0275}">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D2D2EF-52C5-45AF-A4D7-01F10AA51E8C}">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cap="none">
              <a:latin typeface="Times New Roman" panose="02020603050405020304" pitchFamily="18" charset="0"/>
              <a:cs typeface="Times New Roman" panose="02020603050405020304" pitchFamily="18" charset="0"/>
            </a:rPr>
            <a:t>Showcase Dashboards for Leadership Insights</a:t>
          </a:r>
          <a:endParaRPr lang="en-US" sz="1800" kern="1200" cap="none">
            <a:latin typeface="Times New Roman" panose="02020603050405020304" pitchFamily="18" charset="0"/>
            <a:cs typeface="Times New Roman" panose="02020603050405020304" pitchFamily="18" charset="0"/>
          </a:endParaRP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DA051-3EFC-4CFF-90E5-5D0AB1F009A4}">
      <dsp:nvSpPr>
        <dsp:cNvPr id="0" name=""/>
        <dsp:cNvSpPr/>
      </dsp:nvSpPr>
      <dsp:spPr>
        <a:xfrm>
          <a:off x="196" y="439503"/>
          <a:ext cx="2372171" cy="284660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800100">
            <a:lnSpc>
              <a:spcPct val="90000"/>
            </a:lnSpc>
            <a:spcBef>
              <a:spcPct val="0"/>
            </a:spcBef>
            <a:spcAft>
              <a:spcPct val="35000"/>
            </a:spcAft>
            <a:buNone/>
          </a:pPr>
          <a:r>
            <a:rPr lang="en-US" sz="1800" kern="1200"/>
            <a:t>American University has spent about $2.3M to generate lead </a:t>
          </a:r>
          <a:r>
            <a:rPr lang="en-US" sz="1800" b="1" kern="1200"/>
            <a:t>(2012 – 2017)</a:t>
          </a:r>
          <a:endParaRPr lang="en-US" sz="1800" kern="1200"/>
        </a:p>
      </dsp:txBody>
      <dsp:txXfrm>
        <a:off x="196" y="1578145"/>
        <a:ext cx="2372171" cy="1707963"/>
      </dsp:txXfrm>
    </dsp:sp>
    <dsp:sp modelId="{19EDC8DA-82DE-484C-B031-E986B766EDDB}">
      <dsp:nvSpPr>
        <dsp:cNvPr id="0" name=""/>
        <dsp:cNvSpPr/>
      </dsp:nvSpPr>
      <dsp:spPr>
        <a:xfrm>
          <a:off x="196"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196" y="439503"/>
        <a:ext cx="2372171" cy="1138642"/>
      </dsp:txXfrm>
    </dsp:sp>
    <dsp:sp modelId="{B077226B-AA7D-4749-A5A5-1825DDA9AD1C}">
      <dsp:nvSpPr>
        <dsp:cNvPr id="0" name=""/>
        <dsp:cNvSpPr/>
      </dsp:nvSpPr>
      <dsp:spPr>
        <a:xfrm>
          <a:off x="2562141" y="439503"/>
          <a:ext cx="2372171" cy="284660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800100" rtl="0">
            <a:lnSpc>
              <a:spcPct val="90000"/>
            </a:lnSpc>
            <a:spcBef>
              <a:spcPct val="0"/>
            </a:spcBef>
            <a:spcAft>
              <a:spcPct val="35000"/>
            </a:spcAft>
            <a:buNone/>
          </a:pPr>
          <a:r>
            <a:rPr lang="en-US" sz="1800" kern="1200">
              <a:latin typeface="Garamond" panose="02020404030301010803"/>
            </a:rPr>
            <a:t>Large states with metropolitan centers had the biggest contribution to enrollment</a:t>
          </a:r>
          <a:endParaRPr lang="en-US" sz="1800" kern="1200"/>
        </a:p>
      </dsp:txBody>
      <dsp:txXfrm>
        <a:off x="2562141" y="1578145"/>
        <a:ext cx="2372171" cy="1707963"/>
      </dsp:txXfrm>
    </dsp:sp>
    <dsp:sp modelId="{CF4FDFB8-FFA6-4551-ADBC-43E7BDDCB3A5}">
      <dsp:nvSpPr>
        <dsp:cNvPr id="0" name=""/>
        <dsp:cNvSpPr/>
      </dsp:nvSpPr>
      <dsp:spPr>
        <a:xfrm>
          <a:off x="2562141"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562141" y="439503"/>
        <a:ext cx="2372171" cy="1138642"/>
      </dsp:txXfrm>
    </dsp:sp>
    <dsp:sp modelId="{D3273A9F-2F6D-4CDF-ADBD-0249DC1E224E}">
      <dsp:nvSpPr>
        <dsp:cNvPr id="0" name=""/>
        <dsp:cNvSpPr/>
      </dsp:nvSpPr>
      <dsp:spPr>
        <a:xfrm>
          <a:off x="5124086" y="439503"/>
          <a:ext cx="2372171" cy="284660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800100" rtl="0">
            <a:lnSpc>
              <a:spcPct val="90000"/>
            </a:lnSpc>
            <a:spcBef>
              <a:spcPct val="0"/>
            </a:spcBef>
            <a:spcAft>
              <a:spcPct val="35000"/>
            </a:spcAft>
            <a:buNone/>
          </a:pPr>
          <a:r>
            <a:rPr lang="en-US" sz="1800" kern="1200">
              <a:latin typeface="Garamond" panose="02020404030301010803"/>
            </a:rPr>
            <a:t>Online marketing inadvertently increases in Bachelor enrollment</a:t>
          </a:r>
        </a:p>
      </dsp:txBody>
      <dsp:txXfrm>
        <a:off x="5124086" y="1578145"/>
        <a:ext cx="2372171" cy="1707963"/>
      </dsp:txXfrm>
    </dsp:sp>
    <dsp:sp modelId="{46B625F1-6775-400D-80D5-252680DD01A9}">
      <dsp:nvSpPr>
        <dsp:cNvPr id="0" name=""/>
        <dsp:cNvSpPr/>
      </dsp:nvSpPr>
      <dsp:spPr>
        <a:xfrm>
          <a:off x="5124086"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5124086" y="439503"/>
        <a:ext cx="2372171" cy="1138642"/>
      </dsp:txXfrm>
    </dsp:sp>
    <dsp:sp modelId="{E79D1218-7EE6-4388-8101-E0C49C05137D}">
      <dsp:nvSpPr>
        <dsp:cNvPr id="0" name=""/>
        <dsp:cNvSpPr/>
      </dsp:nvSpPr>
      <dsp:spPr>
        <a:xfrm>
          <a:off x="7686032" y="439503"/>
          <a:ext cx="2372171" cy="284660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800100" rtl="0">
            <a:lnSpc>
              <a:spcPct val="90000"/>
            </a:lnSpc>
            <a:spcBef>
              <a:spcPct val="0"/>
            </a:spcBef>
            <a:spcAft>
              <a:spcPct val="35000"/>
            </a:spcAft>
            <a:buNone/>
          </a:pPr>
          <a:r>
            <a:rPr lang="en-US" sz="1800" kern="1200">
              <a:latin typeface="Garamond" panose="02020404030301010803"/>
            </a:rPr>
            <a:t>AU strategy has not failed! YAY</a:t>
          </a:r>
          <a:endParaRPr lang="en-US" sz="1800" kern="1200"/>
        </a:p>
      </dsp:txBody>
      <dsp:txXfrm>
        <a:off x="7686032" y="1578145"/>
        <a:ext cx="2372171" cy="1707963"/>
      </dsp:txXfrm>
    </dsp:sp>
    <dsp:sp modelId="{A7F4E158-8ED9-4E8C-A577-391F5E67A3D0}">
      <dsp:nvSpPr>
        <dsp:cNvPr id="0" name=""/>
        <dsp:cNvSpPr/>
      </dsp:nvSpPr>
      <dsp:spPr>
        <a:xfrm>
          <a:off x="7686032"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533650">
            <a:lnSpc>
              <a:spcPct val="90000"/>
            </a:lnSpc>
            <a:spcBef>
              <a:spcPct val="0"/>
            </a:spcBef>
            <a:spcAft>
              <a:spcPct val="35000"/>
            </a:spcAft>
            <a:buNone/>
          </a:pPr>
          <a:r>
            <a:rPr lang="en-US" sz="5700" kern="1200"/>
            <a:t>04</a:t>
          </a:r>
        </a:p>
      </dsp:txBody>
      <dsp:txXfrm>
        <a:off x="7686032" y="439503"/>
        <a:ext cx="2372171" cy="1138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7121C-25C5-4A8B-8CF8-EA9F2541AA9B}">
      <dsp:nvSpPr>
        <dsp:cNvPr id="0" name=""/>
        <dsp:cNvSpPr/>
      </dsp:nvSpPr>
      <dsp:spPr>
        <a:xfrm>
          <a:off x="0" y="592874"/>
          <a:ext cx="6281928" cy="10945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27D92-05C9-4012-A935-06D47EC062C7}">
      <dsp:nvSpPr>
        <dsp:cNvPr id="0" name=""/>
        <dsp:cNvSpPr/>
      </dsp:nvSpPr>
      <dsp:spPr>
        <a:xfrm>
          <a:off x="331097" y="839144"/>
          <a:ext cx="601995" cy="601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5D7A44-9CCB-4279-B97C-E44D38ABE89C}">
      <dsp:nvSpPr>
        <dsp:cNvPr id="0" name=""/>
        <dsp:cNvSpPr/>
      </dsp:nvSpPr>
      <dsp:spPr>
        <a:xfrm>
          <a:off x="1264190" y="592874"/>
          <a:ext cx="5017737" cy="1094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38" tIns="115838" rIns="115838" bIns="115838"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Web generates 52% Enrollments</a:t>
          </a:r>
        </a:p>
      </dsp:txBody>
      <dsp:txXfrm>
        <a:off x="1264190" y="592874"/>
        <a:ext cx="5017737" cy="1094536"/>
      </dsp:txXfrm>
    </dsp:sp>
    <dsp:sp modelId="{689AE61E-1291-4C9B-B5F6-25483E023988}">
      <dsp:nvSpPr>
        <dsp:cNvPr id="0" name=""/>
        <dsp:cNvSpPr/>
      </dsp:nvSpPr>
      <dsp:spPr>
        <a:xfrm>
          <a:off x="0" y="1961045"/>
          <a:ext cx="6281928" cy="10945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8057E-7F21-404D-ACE0-6C6BDAC852EE}">
      <dsp:nvSpPr>
        <dsp:cNvPr id="0" name=""/>
        <dsp:cNvSpPr/>
      </dsp:nvSpPr>
      <dsp:spPr>
        <a:xfrm>
          <a:off x="331097" y="2207315"/>
          <a:ext cx="601995" cy="601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60034-4D53-4C37-B1A7-0C800096D3FE}">
      <dsp:nvSpPr>
        <dsp:cNvPr id="0" name=""/>
        <dsp:cNvSpPr/>
      </dsp:nvSpPr>
      <dsp:spPr>
        <a:xfrm>
          <a:off x="1264190" y="1961045"/>
          <a:ext cx="5017737" cy="1094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38" tIns="115838" rIns="115838" bIns="115838"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This strategy increased the Masters enrollments</a:t>
          </a:r>
        </a:p>
      </dsp:txBody>
      <dsp:txXfrm>
        <a:off x="1264190" y="1961045"/>
        <a:ext cx="5017737" cy="10945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1E3BF-99B3-4BDA-A68D-88900A7A2644}">
      <dsp:nvSpPr>
        <dsp:cNvPr id="0" name=""/>
        <dsp:cNvSpPr/>
      </dsp:nvSpPr>
      <dsp:spPr>
        <a:xfrm>
          <a:off x="244033" y="844582"/>
          <a:ext cx="745224" cy="74522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17AE2-A2E5-4BBE-818E-FC13EB67A8F1}">
      <dsp:nvSpPr>
        <dsp:cNvPr id="0" name=""/>
        <dsp:cNvSpPr/>
      </dsp:nvSpPr>
      <dsp:spPr>
        <a:xfrm>
          <a:off x="402852" y="1003401"/>
          <a:ext cx="427587" cy="427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EC95E1-09C5-4613-AA67-81811D05BA7A}">
      <dsp:nvSpPr>
        <dsp:cNvPr id="0" name=""/>
        <dsp:cNvSpPr/>
      </dsp:nvSpPr>
      <dsp:spPr>
        <a:xfrm>
          <a:off x="5806"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Enhance marking strategies by allocating increased budget to states with a proven track record of higher enrollment rates</a:t>
          </a:r>
        </a:p>
      </dsp:txBody>
      <dsp:txXfrm>
        <a:off x="5806" y="1821926"/>
        <a:ext cx="1221679" cy="1311038"/>
      </dsp:txXfrm>
    </dsp:sp>
    <dsp:sp modelId="{2AE254AF-EB6D-4CF4-8F69-603DA852D3BF}">
      <dsp:nvSpPr>
        <dsp:cNvPr id="0" name=""/>
        <dsp:cNvSpPr/>
      </dsp:nvSpPr>
      <dsp:spPr>
        <a:xfrm>
          <a:off x="1679507" y="844582"/>
          <a:ext cx="745224" cy="74522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62999-01CD-4B30-B2D8-33601A6BA328}">
      <dsp:nvSpPr>
        <dsp:cNvPr id="0" name=""/>
        <dsp:cNvSpPr/>
      </dsp:nvSpPr>
      <dsp:spPr>
        <a:xfrm>
          <a:off x="1838325" y="1003401"/>
          <a:ext cx="427587" cy="427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9FAB00-E264-40CE-8D07-D332BE0DEF12}">
      <dsp:nvSpPr>
        <dsp:cNvPr id="0" name=""/>
        <dsp:cNvSpPr/>
      </dsp:nvSpPr>
      <dsp:spPr>
        <a:xfrm>
          <a:off x="1441280"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Enhance the university's website to provide a seamless user experience, as it accounts for 52% of enrollments.</a:t>
          </a:r>
        </a:p>
      </dsp:txBody>
      <dsp:txXfrm>
        <a:off x="1441280" y="1821926"/>
        <a:ext cx="1221679" cy="1311038"/>
      </dsp:txXfrm>
    </dsp:sp>
    <dsp:sp modelId="{00CAFA0E-E31E-4FE1-891F-957F57F0D88A}">
      <dsp:nvSpPr>
        <dsp:cNvPr id="0" name=""/>
        <dsp:cNvSpPr/>
      </dsp:nvSpPr>
      <dsp:spPr>
        <a:xfrm>
          <a:off x="3114981" y="844582"/>
          <a:ext cx="745224" cy="74522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22884-AF0B-4396-9E59-449F368E5335}">
      <dsp:nvSpPr>
        <dsp:cNvPr id="0" name=""/>
        <dsp:cNvSpPr/>
      </dsp:nvSpPr>
      <dsp:spPr>
        <a:xfrm>
          <a:off x="3273799" y="1003401"/>
          <a:ext cx="427587" cy="427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AC764D-4A33-4B4E-9332-FA62D84C2F39}">
      <dsp:nvSpPr>
        <dsp:cNvPr id="0" name=""/>
        <dsp:cNvSpPr/>
      </dsp:nvSpPr>
      <dsp:spPr>
        <a:xfrm>
          <a:off x="2876753"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Focus on user satisfaction by implementing a responsive design, easy navigation, and relevant content</a:t>
          </a:r>
        </a:p>
      </dsp:txBody>
      <dsp:txXfrm>
        <a:off x="2876753" y="1821926"/>
        <a:ext cx="1221679" cy="1311038"/>
      </dsp:txXfrm>
    </dsp:sp>
    <dsp:sp modelId="{F85B3738-0A61-427F-A663-A947EE450C53}">
      <dsp:nvSpPr>
        <dsp:cNvPr id="0" name=""/>
        <dsp:cNvSpPr/>
      </dsp:nvSpPr>
      <dsp:spPr>
        <a:xfrm>
          <a:off x="4550454" y="844582"/>
          <a:ext cx="745224" cy="74522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103D7-91D1-4EAA-823E-D116EC944469}">
      <dsp:nvSpPr>
        <dsp:cNvPr id="0" name=""/>
        <dsp:cNvSpPr/>
      </dsp:nvSpPr>
      <dsp:spPr>
        <a:xfrm>
          <a:off x="4709273" y="1003401"/>
          <a:ext cx="427587" cy="427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22C350-422F-4F01-BF79-DA42EB0618D8}">
      <dsp:nvSpPr>
        <dsp:cNvPr id="0" name=""/>
        <dsp:cNvSpPr/>
      </dsp:nvSpPr>
      <dsp:spPr>
        <a:xfrm>
          <a:off x="4312227"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Strengthen the university's online presence across social media platforms, Wikipedia, and other relevant web channels to expand its reach and reputation</a:t>
          </a:r>
        </a:p>
      </dsp:txBody>
      <dsp:txXfrm>
        <a:off x="4312227" y="1821926"/>
        <a:ext cx="1221679" cy="1311038"/>
      </dsp:txXfrm>
    </dsp:sp>
    <dsp:sp modelId="{62E610C0-C37A-4D41-854A-55442A2F6B15}">
      <dsp:nvSpPr>
        <dsp:cNvPr id="0" name=""/>
        <dsp:cNvSpPr/>
      </dsp:nvSpPr>
      <dsp:spPr>
        <a:xfrm>
          <a:off x="5985928" y="844582"/>
          <a:ext cx="745224" cy="745224"/>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574D1-9FE2-424C-B654-357763C3BF68}">
      <dsp:nvSpPr>
        <dsp:cNvPr id="0" name=""/>
        <dsp:cNvSpPr/>
      </dsp:nvSpPr>
      <dsp:spPr>
        <a:xfrm>
          <a:off x="6144746" y="1003401"/>
          <a:ext cx="427587" cy="4275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ABEEBB-B194-4E67-915E-61647CD532EB}">
      <dsp:nvSpPr>
        <dsp:cNvPr id="0" name=""/>
        <dsp:cNvSpPr/>
      </dsp:nvSpPr>
      <dsp:spPr>
        <a:xfrm>
          <a:off x="5747700"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Maintain the focus on allocating marketing resources to states with high enrollment rates.</a:t>
          </a:r>
        </a:p>
      </dsp:txBody>
      <dsp:txXfrm>
        <a:off x="5747700" y="1821926"/>
        <a:ext cx="1221679" cy="1311038"/>
      </dsp:txXfrm>
    </dsp:sp>
    <dsp:sp modelId="{52AEF2B7-6432-492F-A4E6-B7C1C680F04D}">
      <dsp:nvSpPr>
        <dsp:cNvPr id="0" name=""/>
        <dsp:cNvSpPr/>
      </dsp:nvSpPr>
      <dsp:spPr>
        <a:xfrm>
          <a:off x="7421402" y="844582"/>
          <a:ext cx="745224" cy="74522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122D7-1E51-4763-A71C-9020FAC967A5}">
      <dsp:nvSpPr>
        <dsp:cNvPr id="0" name=""/>
        <dsp:cNvSpPr/>
      </dsp:nvSpPr>
      <dsp:spPr>
        <a:xfrm>
          <a:off x="7580220" y="1003401"/>
          <a:ext cx="427587" cy="4275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0F2C43-3440-46A0-A5E2-678849C6B866}">
      <dsp:nvSpPr>
        <dsp:cNvPr id="0" name=""/>
        <dsp:cNvSpPr/>
      </dsp:nvSpPr>
      <dsp:spPr>
        <a:xfrm>
          <a:off x="7183174"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Explore opportunities for strategic partnerships in other states to increase enrollment from underrepresented regions</a:t>
          </a:r>
        </a:p>
      </dsp:txBody>
      <dsp:txXfrm>
        <a:off x="7183174" y="1821926"/>
        <a:ext cx="1221679" cy="1311038"/>
      </dsp:txXfrm>
    </dsp:sp>
    <dsp:sp modelId="{E27C255C-CF65-421F-AFDB-768587DAEF0A}">
      <dsp:nvSpPr>
        <dsp:cNvPr id="0" name=""/>
        <dsp:cNvSpPr/>
      </dsp:nvSpPr>
      <dsp:spPr>
        <a:xfrm>
          <a:off x="8856875" y="844582"/>
          <a:ext cx="745224" cy="74522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C5E86-A1D5-42FC-A033-6F1D3711DDEA}">
      <dsp:nvSpPr>
        <dsp:cNvPr id="0" name=""/>
        <dsp:cNvSpPr/>
      </dsp:nvSpPr>
      <dsp:spPr>
        <a:xfrm>
          <a:off x="9015694" y="1003401"/>
          <a:ext cx="427587" cy="427587"/>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CCCD0-B9D9-4624-841A-530B8305CE39}">
      <dsp:nvSpPr>
        <dsp:cNvPr id="0" name=""/>
        <dsp:cNvSpPr/>
      </dsp:nvSpPr>
      <dsp:spPr>
        <a:xfrm>
          <a:off x="8618648"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cap="none">
              <a:latin typeface="Times New Roman"/>
              <a:cs typeface="Times New Roman"/>
            </a:rPr>
            <a:t>Increase bachelor retention post-graduation for Masters' programs. </a:t>
          </a:r>
        </a:p>
      </dsp:txBody>
      <dsp:txXfrm>
        <a:off x="8618648" y="1821926"/>
        <a:ext cx="1221679" cy="1311038"/>
      </dsp:txXfrm>
    </dsp:sp>
    <dsp:sp modelId="{72F7C363-7695-4BCB-A4EF-2D5B7169C249}">
      <dsp:nvSpPr>
        <dsp:cNvPr id="0" name=""/>
        <dsp:cNvSpPr/>
      </dsp:nvSpPr>
      <dsp:spPr>
        <a:xfrm>
          <a:off x="10292349" y="844582"/>
          <a:ext cx="745224" cy="74522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B62C9-997F-4B4E-BD14-D0511E869222}">
      <dsp:nvSpPr>
        <dsp:cNvPr id="0" name=""/>
        <dsp:cNvSpPr/>
      </dsp:nvSpPr>
      <dsp:spPr>
        <a:xfrm>
          <a:off x="10451167" y="1003401"/>
          <a:ext cx="427587" cy="427587"/>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1E228C-428D-41D7-BDA5-95D5728A5C42}">
      <dsp:nvSpPr>
        <dsp:cNvPr id="0" name=""/>
        <dsp:cNvSpPr/>
      </dsp:nvSpPr>
      <dsp:spPr>
        <a:xfrm>
          <a:off x="10054121"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cap="none">
              <a:latin typeface="Times New Roman"/>
              <a:cs typeface="Times New Roman"/>
            </a:rPr>
            <a:t>The university should assess the cost-effectiveness of their marketing and enrollment strategies for both Domestic and International students. By evaluating key metrics such as conversion rates, retention rates, and the average cost per enrolled student, they can identify areas for improvement and optimize resource allocation</a:t>
          </a:r>
        </a:p>
      </dsp:txBody>
      <dsp:txXfrm>
        <a:off x="10054121" y="1821926"/>
        <a:ext cx="1221679" cy="13110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083D4-F5A7-4FD8-92EB-F7DDB669A57B}">
      <dsp:nvSpPr>
        <dsp:cNvPr id="0" name=""/>
        <dsp:cNvSpPr/>
      </dsp:nvSpPr>
      <dsp:spPr>
        <a:xfrm rot="16200000">
          <a:off x="711405" y="1217204"/>
          <a:ext cx="349612" cy="1061710"/>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May</a:t>
          </a:r>
        </a:p>
      </dsp:txBody>
      <dsp:txXfrm rot="5400000">
        <a:off x="372424" y="1590320"/>
        <a:ext cx="1044643" cy="315478"/>
      </dsp:txXfrm>
    </dsp:sp>
    <dsp:sp modelId="{AEF1637F-36CA-489A-B938-FD7A7A2F3CCE}">
      <dsp:nvSpPr>
        <dsp:cNvPr id="0" name=""/>
        <dsp:cNvSpPr/>
      </dsp:nvSpPr>
      <dsp:spPr>
        <a:xfrm>
          <a:off x="1452" y="0"/>
          <a:ext cx="1769517" cy="122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Upward trend in enrollment numbers with a notable drop in May, implying consistent growth till April</a:t>
          </a:r>
        </a:p>
      </dsp:txBody>
      <dsp:txXfrm>
        <a:off x="1452" y="0"/>
        <a:ext cx="1769517" cy="1223642"/>
      </dsp:txXfrm>
    </dsp:sp>
    <dsp:sp modelId="{7CF3EF55-D9E1-47FC-96BF-5FF88BAD9FF8}">
      <dsp:nvSpPr>
        <dsp:cNvPr id="0" name=""/>
        <dsp:cNvSpPr/>
      </dsp:nvSpPr>
      <dsp:spPr>
        <a:xfrm>
          <a:off x="886211" y="1293564"/>
          <a:ext cx="0" cy="279689"/>
        </a:xfrm>
        <a:prstGeom prst="line">
          <a:avLst/>
        </a:prstGeom>
        <a:noFill/>
        <a:ln w="635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77524A6-EB71-44E0-B009-E802F427D046}">
      <dsp:nvSpPr>
        <dsp:cNvPr id="0" name=""/>
        <dsp:cNvSpPr/>
      </dsp:nvSpPr>
      <dsp:spPr>
        <a:xfrm>
          <a:off x="851249" y="1223642"/>
          <a:ext cx="69922" cy="69922"/>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D0818D2-B5F3-411C-9234-A3EEB79C8BF7}">
      <dsp:nvSpPr>
        <dsp:cNvPr id="0" name=""/>
        <dsp:cNvSpPr/>
      </dsp:nvSpPr>
      <dsp:spPr>
        <a:xfrm>
          <a:off x="1417066" y="1573253"/>
          <a:ext cx="1061710" cy="3496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July and August</a:t>
          </a:r>
        </a:p>
      </dsp:txBody>
      <dsp:txXfrm>
        <a:off x="1417066" y="1573253"/>
        <a:ext cx="1061710" cy="349612"/>
      </dsp:txXfrm>
    </dsp:sp>
    <dsp:sp modelId="{0E47F4ED-0CF1-468E-BD3C-BB25EEA7A670}">
      <dsp:nvSpPr>
        <dsp:cNvPr id="0" name=""/>
        <dsp:cNvSpPr/>
      </dsp:nvSpPr>
      <dsp:spPr>
        <a:xfrm>
          <a:off x="1063162" y="2272478"/>
          <a:ext cx="1769517" cy="122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The months of July and August registered the most significant number of enrollments</a:t>
          </a:r>
        </a:p>
      </dsp:txBody>
      <dsp:txXfrm>
        <a:off x="1063162" y="2272478"/>
        <a:ext cx="1769517" cy="1223642"/>
      </dsp:txXfrm>
    </dsp:sp>
    <dsp:sp modelId="{F6B119F1-BDDA-4914-BB80-CD95BF624C61}">
      <dsp:nvSpPr>
        <dsp:cNvPr id="0" name=""/>
        <dsp:cNvSpPr/>
      </dsp:nvSpPr>
      <dsp:spPr>
        <a:xfrm>
          <a:off x="1947921" y="1922866"/>
          <a:ext cx="0" cy="279689"/>
        </a:xfrm>
        <a:prstGeom prst="line">
          <a:avLst/>
        </a:prstGeom>
        <a:noFill/>
        <a:ln w="6350"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48EC723-77AB-4C38-93B3-629E3B6916B2}">
      <dsp:nvSpPr>
        <dsp:cNvPr id="0" name=""/>
        <dsp:cNvSpPr/>
      </dsp:nvSpPr>
      <dsp:spPr>
        <a:xfrm>
          <a:off x="1912960" y="2202555"/>
          <a:ext cx="69922" cy="69922"/>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18CD5D1-45D4-4310-BDFB-FC53F8244EAF}">
      <dsp:nvSpPr>
        <dsp:cNvPr id="0" name=""/>
        <dsp:cNvSpPr/>
      </dsp:nvSpPr>
      <dsp:spPr>
        <a:xfrm>
          <a:off x="2478776" y="1573254"/>
          <a:ext cx="1061710" cy="34961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April</a:t>
          </a:r>
        </a:p>
      </dsp:txBody>
      <dsp:txXfrm>
        <a:off x="2478776" y="1573254"/>
        <a:ext cx="1061710" cy="349612"/>
      </dsp:txXfrm>
    </dsp:sp>
    <dsp:sp modelId="{A69CE43A-965C-48AB-AE3B-C874E5854C02}">
      <dsp:nvSpPr>
        <dsp:cNvPr id="0" name=""/>
        <dsp:cNvSpPr/>
      </dsp:nvSpPr>
      <dsp:spPr>
        <a:xfrm>
          <a:off x="2124873" y="0"/>
          <a:ext cx="1769517" cy="122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Indicates variations in enrollment numbers with April having the highest number of enrollments, followed by a drop in May and a steep increase in July</a:t>
          </a:r>
        </a:p>
      </dsp:txBody>
      <dsp:txXfrm>
        <a:off x="2124873" y="0"/>
        <a:ext cx="1769517" cy="1223642"/>
      </dsp:txXfrm>
    </dsp:sp>
    <dsp:sp modelId="{38754B52-9D44-4CED-80B9-10869043BAA8}">
      <dsp:nvSpPr>
        <dsp:cNvPr id="0" name=""/>
        <dsp:cNvSpPr/>
      </dsp:nvSpPr>
      <dsp:spPr>
        <a:xfrm>
          <a:off x="3009632" y="1293564"/>
          <a:ext cx="0" cy="279689"/>
        </a:xfrm>
        <a:prstGeom prst="line">
          <a:avLst/>
        </a:prstGeom>
        <a:noFill/>
        <a:ln w="6350" cap="flat"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65A363C-FDDC-40AB-BA09-B2901D75BC9F}">
      <dsp:nvSpPr>
        <dsp:cNvPr id="0" name=""/>
        <dsp:cNvSpPr/>
      </dsp:nvSpPr>
      <dsp:spPr>
        <a:xfrm>
          <a:off x="2974671" y="1223642"/>
          <a:ext cx="69922" cy="69922"/>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439A9BE-7827-4C48-A348-088B1023356E}">
      <dsp:nvSpPr>
        <dsp:cNvPr id="0" name=""/>
        <dsp:cNvSpPr/>
      </dsp:nvSpPr>
      <dsp:spPr>
        <a:xfrm rot="5400000">
          <a:off x="3896536" y="1217204"/>
          <a:ext cx="349612" cy="106171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Sep.–Oct.</a:t>
          </a:r>
        </a:p>
      </dsp:txBody>
      <dsp:txXfrm rot="-5400000">
        <a:off x="3540488" y="1590320"/>
        <a:ext cx="1044643" cy="315478"/>
      </dsp:txXfrm>
    </dsp:sp>
    <dsp:sp modelId="{F423BC69-071D-4E60-A92A-CD29CE0C9D63}">
      <dsp:nvSpPr>
        <dsp:cNvPr id="0" name=""/>
        <dsp:cNvSpPr/>
      </dsp:nvSpPr>
      <dsp:spPr>
        <a:xfrm>
          <a:off x="3186584" y="2272478"/>
          <a:ext cx="1769517" cy="122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Enrollment numbers decreased from September to October, but picked up again from October to December</a:t>
          </a:r>
        </a:p>
      </dsp:txBody>
      <dsp:txXfrm>
        <a:off x="3186584" y="2272478"/>
        <a:ext cx="1769517" cy="1223642"/>
      </dsp:txXfrm>
    </dsp:sp>
    <dsp:sp modelId="{0962A6FB-64F3-4DEF-9BAC-F0F1636D886B}">
      <dsp:nvSpPr>
        <dsp:cNvPr id="0" name=""/>
        <dsp:cNvSpPr/>
      </dsp:nvSpPr>
      <dsp:spPr>
        <a:xfrm>
          <a:off x="4071342" y="1922866"/>
          <a:ext cx="0" cy="279689"/>
        </a:xfrm>
        <a:prstGeom prst="line">
          <a:avLst/>
        </a:prstGeom>
        <a:noFill/>
        <a:ln w="6350"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C2152E-9E61-4F65-A1E4-16CB80BF2FB2}">
      <dsp:nvSpPr>
        <dsp:cNvPr id="0" name=""/>
        <dsp:cNvSpPr/>
      </dsp:nvSpPr>
      <dsp:spPr>
        <a:xfrm>
          <a:off x="4036381" y="2202555"/>
          <a:ext cx="69922" cy="69922"/>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727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8853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44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157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4444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708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156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245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847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5673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641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12/2/23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647278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63B06BE-EA23-41F8-95FA-C2121903A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BD58E42-9528-4E37-BD4B-D2153C0E3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51" name="Rectangle 5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tx1">
              <a:lumMod val="75000"/>
              <a:lumOff val="25000"/>
            </a:schemeClr>
          </a:solidFill>
          <a:ln w="6350" cap="sq" cmpd="sng" algn="ctr">
            <a:solidFill>
              <a:srgbClr val="404040"/>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66D61E34-FCB9-41F4-BDDF-1FE2919F649C}"/>
              </a:ext>
            </a:extLst>
          </p:cNvPr>
          <p:cNvSpPr>
            <a:spLocks noGrp="1"/>
          </p:cNvSpPr>
          <p:nvPr>
            <p:ph type="ctrTitle"/>
          </p:nvPr>
        </p:nvSpPr>
        <p:spPr>
          <a:xfrm>
            <a:off x="5353249" y="1348844"/>
            <a:ext cx="5716338" cy="3042706"/>
          </a:xfrm>
        </p:spPr>
        <p:txBody>
          <a:bodyPr>
            <a:normAutofit fontScale="90000"/>
          </a:bodyPr>
          <a:lstStyle/>
          <a:p>
            <a:r>
              <a:rPr lang="en-US" sz="4800">
                <a:solidFill>
                  <a:schemeClr val="bg1"/>
                </a:solidFill>
                <a:latin typeface="Times New Roman" panose="02020603050405020304" pitchFamily="18" charset="0"/>
                <a:cs typeface="Times New Roman" panose="02020603050405020304" pitchFamily="18" charset="0"/>
              </a:rPr>
              <a:t>AMERICAN UNIVERSITY</a:t>
            </a:r>
            <a:br>
              <a:rPr lang="en-US" sz="4800">
                <a:solidFill>
                  <a:schemeClr val="bg1"/>
                </a:solidFill>
                <a:latin typeface="Times New Roman" panose="02020603050405020304" pitchFamily="18" charset="0"/>
                <a:cs typeface="Times New Roman" panose="02020603050405020304" pitchFamily="18" charset="0"/>
              </a:rPr>
            </a:br>
            <a:r>
              <a:rPr lang="en-US" sz="4800">
                <a:solidFill>
                  <a:schemeClr val="bg1"/>
                </a:solidFill>
                <a:latin typeface="Times New Roman" panose="02020603050405020304" pitchFamily="18" charset="0"/>
                <a:cs typeface="Times New Roman" panose="02020603050405020304" pitchFamily="18" charset="0"/>
              </a:rPr>
              <a:t>Online Marketing Strategy Analyses</a:t>
            </a:r>
          </a:p>
        </p:txBody>
      </p:sp>
      <p:sp>
        <p:nvSpPr>
          <p:cNvPr id="3" name="Subtitle 2">
            <a:extLst>
              <a:ext uri="{FF2B5EF4-FFF2-40B4-BE49-F238E27FC236}">
                <a16:creationId xmlns:a16="http://schemas.microsoft.com/office/drawing/2014/main" id="{AB5099EE-642C-CB4D-2ABB-4BEAF525A472}"/>
              </a:ext>
            </a:extLst>
          </p:cNvPr>
          <p:cNvSpPr>
            <a:spLocks noGrp="1"/>
          </p:cNvSpPr>
          <p:nvPr>
            <p:ph type="subTitle" idx="1"/>
          </p:nvPr>
        </p:nvSpPr>
        <p:spPr>
          <a:xfrm>
            <a:off x="5533785" y="4556143"/>
            <a:ext cx="5369741" cy="1456730"/>
          </a:xfrm>
        </p:spPr>
        <p:txBody>
          <a:bodyPr>
            <a:noAutofit/>
          </a:bodyPr>
          <a:lstStyle/>
          <a:p>
            <a:r>
              <a:rPr lang="en-US" sz="1600" b="1">
                <a:solidFill>
                  <a:schemeClr val="bg1"/>
                </a:solidFill>
                <a:latin typeface="Times New Roman" panose="02020603050405020304" pitchFamily="18" charset="0"/>
                <a:cs typeface="Times New Roman" panose="02020603050405020304" pitchFamily="18" charset="0"/>
              </a:rPr>
              <a:t>ITEC – 660: BUSINESS INTELLIGENCE</a:t>
            </a:r>
          </a:p>
          <a:p>
            <a:endParaRPr lang="en-US" sz="1600" b="1">
              <a:solidFill>
                <a:schemeClr val="bg1"/>
              </a:solidFill>
              <a:latin typeface="Times New Roman" panose="02020603050405020304" pitchFamily="18" charset="0"/>
              <a:cs typeface="Times New Roman" panose="02020603050405020304" pitchFamily="18" charset="0"/>
            </a:endParaRPr>
          </a:p>
          <a:p>
            <a:r>
              <a:rPr lang="en-US" sz="1600" b="1">
                <a:solidFill>
                  <a:schemeClr val="bg1"/>
                </a:solidFill>
                <a:latin typeface="Times New Roman" panose="02020603050405020304" pitchFamily="18" charset="0"/>
                <a:cs typeface="Times New Roman" panose="02020603050405020304" pitchFamily="18" charset="0"/>
              </a:rPr>
              <a:t>COURSE PROJECT BY:</a:t>
            </a:r>
          </a:p>
          <a:p>
            <a:endParaRPr lang="en-US" sz="1600" b="1">
              <a:solidFill>
                <a:schemeClr val="bg1"/>
              </a:solidFill>
              <a:latin typeface="Times New Roman" panose="02020603050405020304" pitchFamily="18" charset="0"/>
              <a:cs typeface="Times New Roman" panose="02020603050405020304" pitchFamily="18" charset="0"/>
            </a:endParaRPr>
          </a:p>
          <a:p>
            <a:r>
              <a:rPr lang="en-US" sz="1600" b="1">
                <a:solidFill>
                  <a:schemeClr val="bg1"/>
                </a:solidFill>
                <a:latin typeface="Times New Roman" panose="02020603050405020304" pitchFamily="18" charset="0"/>
                <a:cs typeface="Times New Roman" panose="02020603050405020304" pitchFamily="18" charset="0"/>
              </a:rPr>
              <a:t>GROUP SEVEN [7]</a:t>
            </a:r>
          </a:p>
        </p:txBody>
      </p:sp>
      <p:pic>
        <p:nvPicPr>
          <p:cNvPr id="21" name="Picture 20">
            <a:extLst>
              <a:ext uri="{FF2B5EF4-FFF2-40B4-BE49-F238E27FC236}">
                <a16:creationId xmlns:a16="http://schemas.microsoft.com/office/drawing/2014/main" id="{40A28B62-EE93-D46D-70A7-39323850EF69}"/>
              </a:ext>
            </a:extLst>
          </p:cNvPr>
          <p:cNvPicPr>
            <a:picLocks noChangeAspect="1"/>
          </p:cNvPicPr>
          <p:nvPr/>
        </p:nvPicPr>
        <p:blipFill>
          <a:blip r:embed="rId2">
            <a:extLst>
              <a:ext uri="{28A0092B-C50C-407E-A947-70E740481C1C}">
                <a14:useLocalDpi xmlns:a14="http://schemas.microsoft.com/office/drawing/2010/main" val="0"/>
              </a:ext>
            </a:extLst>
          </a:blip>
          <a:srcRect l="30433" r="30433"/>
          <a:stretch/>
        </p:blipFill>
        <p:spPr>
          <a:xfrm>
            <a:off x="616003" y="621790"/>
            <a:ext cx="4394387" cy="2807207"/>
          </a:xfrm>
          <a:prstGeom prst="rect">
            <a:avLst/>
          </a:prstGeom>
        </p:spPr>
      </p:pic>
      <p:sp>
        <p:nvSpPr>
          <p:cNvPr id="52" name="Rectangle 51">
            <a:extLst>
              <a:ext uri="{FF2B5EF4-FFF2-40B4-BE49-F238E27FC236}">
                <a16:creationId xmlns:a16="http://schemas.microsoft.com/office/drawing/2014/main" id="{4ABD1344-3ECB-4121-9DA5-5803B789F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3" name="Straight Connector 52">
            <a:extLst>
              <a:ext uri="{FF2B5EF4-FFF2-40B4-BE49-F238E27FC236}">
                <a16:creationId xmlns:a16="http://schemas.microsoft.com/office/drawing/2014/main" id="{10777ED6-C75F-413D-B1A7-A87484859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38CB9E-8778-46C8-9564-691BCFA6C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FAAFDA8-0685-4629-AEF8-A47DD6E975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05CB8AB-3D41-7F98-48A3-102D2529BCEA}"/>
              </a:ext>
            </a:extLst>
          </p:cNvPr>
          <p:cNvPicPr>
            <a:picLocks noChangeAspect="1"/>
          </p:cNvPicPr>
          <p:nvPr/>
        </p:nvPicPr>
        <p:blipFill rotWithShape="1">
          <a:blip r:embed="rId3"/>
          <a:srcRect t="19645" b="16473"/>
          <a:stretch/>
        </p:blipFill>
        <p:spPr>
          <a:xfrm>
            <a:off x="616003" y="3429000"/>
            <a:ext cx="4394384" cy="2807207"/>
          </a:xfrm>
          <a:prstGeom prst="rect">
            <a:avLst/>
          </a:prstGeom>
        </p:spPr>
      </p:pic>
    </p:spTree>
    <p:extLst>
      <p:ext uri="{BB962C8B-B14F-4D97-AF65-F5344CB8AC3E}">
        <p14:creationId xmlns:p14="http://schemas.microsoft.com/office/powerpoint/2010/main" val="92860420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txBody>
          <a:bodyPr/>
          <a:lstStyle/>
          <a:p>
            <a:endParaRPr lang="en-US"/>
          </a:p>
        </p:txBody>
      </p:sp>
      <p:pic>
        <p:nvPicPr>
          <p:cNvPr id="6" name="slide2" descr="Cost of Analysis Per Student">
            <a:extLst>
              <a:ext uri="{FF2B5EF4-FFF2-40B4-BE49-F238E27FC236}">
                <a16:creationId xmlns:a16="http://schemas.microsoft.com/office/drawing/2014/main" id="{D66B53A6-C921-7D04-85FB-E2B92363D65C}"/>
              </a:ext>
            </a:extLst>
          </p:cNvPr>
          <p:cNvPicPr>
            <a:picLocks noChangeAspect="1"/>
          </p:cNvPicPr>
          <p:nvPr/>
        </p:nvPicPr>
        <p:blipFill rotWithShape="1">
          <a:blip r:embed="rId2">
            <a:extLst>
              <a:ext uri="{28A0092B-C50C-407E-A947-70E740481C1C}">
                <a14:useLocalDpi xmlns:a14="http://schemas.microsoft.com/office/drawing/2010/main" val="0"/>
              </a:ext>
            </a:extLst>
          </a:blip>
          <a:srcRect b="6642"/>
          <a:stretch/>
        </p:blipFill>
        <p:spPr>
          <a:xfrm>
            <a:off x="445269" y="1873094"/>
            <a:ext cx="5207418" cy="2761163"/>
          </a:xfrm>
          <a:prstGeom prst="rect">
            <a:avLst/>
          </a:prstGeom>
        </p:spPr>
      </p:pic>
      <p:sp>
        <p:nvSpPr>
          <p:cNvPr id="23" name="Rectangle 22">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63FA4-6941-E94F-D067-C55F6AB1EF41}"/>
              </a:ext>
            </a:extLst>
          </p:cNvPr>
          <p:cNvSpPr>
            <a:spLocks noGrp="1"/>
          </p:cNvSpPr>
          <p:nvPr>
            <p:ph type="title"/>
          </p:nvPr>
        </p:nvSpPr>
        <p:spPr>
          <a:xfrm>
            <a:off x="6846137" y="727626"/>
            <a:ext cx="4602152" cy="1718225"/>
          </a:xfrm>
        </p:spPr>
        <p:txBody>
          <a:bodyPr>
            <a:normAutofit/>
          </a:bodyPr>
          <a:lstStyle/>
          <a:p>
            <a:r>
              <a:rPr lang="en-US" sz="3400" b="1">
                <a:latin typeface="Times New Roman" panose="02020603050405020304" pitchFamily="18" charset="0"/>
                <a:cs typeface="Times New Roman" panose="02020603050405020304" pitchFamily="18" charset="0"/>
              </a:rPr>
              <a:t>Cost Analysis Per Student: International vs. Domestic</a:t>
            </a:r>
          </a:p>
        </p:txBody>
      </p:sp>
      <p:sp>
        <p:nvSpPr>
          <p:cNvPr id="33" name="Content Placeholder 9">
            <a:extLst>
              <a:ext uri="{FF2B5EF4-FFF2-40B4-BE49-F238E27FC236}">
                <a16:creationId xmlns:a16="http://schemas.microsoft.com/office/drawing/2014/main" id="{B38A1691-0E86-74D7-9363-5251259D5FBB}"/>
              </a:ext>
            </a:extLst>
          </p:cNvPr>
          <p:cNvSpPr>
            <a:spLocks noGrp="1"/>
          </p:cNvSpPr>
          <p:nvPr>
            <p:ph idx="1"/>
          </p:nvPr>
        </p:nvSpPr>
        <p:spPr>
          <a:xfrm>
            <a:off x="6846137" y="2538919"/>
            <a:ext cx="4602152" cy="3557805"/>
          </a:xfrm>
        </p:spPr>
        <p:txBody>
          <a:bodyPr vert="horz" lIns="91440" tIns="45720" rIns="91440" bIns="45720" rtlCol="0" anchor="t">
            <a:normAutofit/>
          </a:bodyPr>
          <a:lstStyle/>
          <a:p>
            <a:r>
              <a:rPr lang="en-US" sz="1800" b="0" i="0">
                <a:effectLst/>
                <a:latin typeface="+mj-lt"/>
              </a:rPr>
              <a:t>The </a:t>
            </a:r>
            <a:r>
              <a:rPr lang="en-US" sz="1800" b="1" i="0">
                <a:effectLst/>
                <a:latin typeface="+mj-lt"/>
              </a:rPr>
              <a:t>average cost </a:t>
            </a:r>
            <a:r>
              <a:rPr lang="en-US" sz="1800" b="0" i="0">
                <a:effectLst/>
                <a:latin typeface="+mj-lt"/>
              </a:rPr>
              <a:t>for </a:t>
            </a:r>
            <a:r>
              <a:rPr lang="en-US" sz="1800" b="1" i="0">
                <a:effectLst/>
                <a:latin typeface="+mj-lt"/>
              </a:rPr>
              <a:t>Domestic students is $41,203.00</a:t>
            </a:r>
            <a:r>
              <a:rPr lang="en-US" sz="1800" b="0" i="0">
                <a:effectLst/>
                <a:latin typeface="+mj-lt"/>
              </a:rPr>
              <a:t>, slightly higher than </a:t>
            </a:r>
            <a:r>
              <a:rPr lang="en-US" sz="1800" b="1" i="0">
                <a:effectLst/>
                <a:latin typeface="+mj-lt"/>
              </a:rPr>
              <a:t>Int. students at $39,599.00</a:t>
            </a:r>
            <a:r>
              <a:rPr lang="en-US" sz="1800" b="0" i="0">
                <a:effectLst/>
                <a:latin typeface="+mj-lt"/>
              </a:rPr>
              <a:t>. This could be due to differences in local marketing efforts or enrollment-related expenses</a:t>
            </a:r>
          </a:p>
          <a:p>
            <a:r>
              <a:rPr lang="en-US" sz="1800" b="0" i="0">
                <a:effectLst/>
                <a:latin typeface="+mj-lt"/>
              </a:rPr>
              <a:t>The </a:t>
            </a:r>
            <a:r>
              <a:rPr lang="en-US" sz="1800" b="1" i="0">
                <a:effectLst/>
                <a:latin typeface="+mj-lt"/>
              </a:rPr>
              <a:t>overall cost for both</a:t>
            </a:r>
            <a:r>
              <a:rPr lang="en-US" sz="1800" b="0" i="0">
                <a:effectLst/>
                <a:latin typeface="+mj-lt"/>
              </a:rPr>
              <a:t> Domestic and International students combined is </a:t>
            </a:r>
            <a:r>
              <a:rPr lang="en-US" sz="1800" b="1" i="0">
                <a:effectLst/>
                <a:latin typeface="+mj-lt"/>
              </a:rPr>
              <a:t>$80,802.00</a:t>
            </a:r>
            <a:r>
              <a:rPr lang="en-US" sz="1800" b="0" i="0">
                <a:effectLst/>
                <a:latin typeface="+mj-lt"/>
              </a:rPr>
              <a:t>, indicating that the budget is almost equally allocated between the two groups. This may reflect a </a:t>
            </a:r>
            <a:r>
              <a:rPr lang="en-US" b="0" i="0">
                <a:effectLst/>
                <a:latin typeface="+mj-lt"/>
              </a:rPr>
              <a:t>strategic</a:t>
            </a:r>
            <a:r>
              <a:rPr lang="en-US" sz="1800" b="0" i="0">
                <a:effectLst/>
                <a:latin typeface="+mj-lt"/>
              </a:rPr>
              <a:t> focus on attracting and enrolling students from various backgrounds and regions</a:t>
            </a:r>
            <a:endParaRPr lang="en-US"/>
          </a:p>
        </p:txBody>
      </p:sp>
    </p:spTree>
    <p:extLst>
      <p:ext uri="{BB962C8B-B14F-4D97-AF65-F5344CB8AC3E}">
        <p14:creationId xmlns:p14="http://schemas.microsoft.com/office/powerpoint/2010/main" val="366488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rgbClr val="404040"/>
            </a:solidFill>
            <a:prstDash val="solid"/>
            <a:miter lim="800000"/>
          </a:ln>
          <a:effectLst/>
        </p:spPr>
        <p:txBody>
          <a:bodyPr/>
          <a:lstStyle/>
          <a:p>
            <a:endParaRPr lang="en-US"/>
          </a:p>
        </p:txBody>
      </p:sp>
      <p:pic>
        <p:nvPicPr>
          <p:cNvPr id="4" name="slide2" descr="Education Levels">
            <a:extLst>
              <a:ext uri="{FF2B5EF4-FFF2-40B4-BE49-F238E27FC236}">
                <a16:creationId xmlns:a16="http://schemas.microsoft.com/office/drawing/2014/main" id="{3C175999-4F92-EC55-CA43-08BFA1781B72}"/>
              </a:ext>
            </a:extLst>
          </p:cNvPr>
          <p:cNvPicPr>
            <a:picLocks noChangeAspect="1"/>
          </p:cNvPicPr>
          <p:nvPr/>
        </p:nvPicPr>
        <p:blipFill rotWithShape="1">
          <a:blip r:embed="rId2">
            <a:extLst>
              <a:ext uri="{28A0092B-C50C-407E-A947-70E740481C1C}">
                <a14:useLocalDpi xmlns:a14="http://schemas.microsoft.com/office/drawing/2010/main" val="0"/>
              </a:ext>
            </a:extLst>
          </a:blip>
          <a:srcRect l="22521" r="33455" b="6209"/>
          <a:stretch/>
        </p:blipFill>
        <p:spPr>
          <a:xfrm>
            <a:off x="424928" y="419292"/>
            <a:ext cx="5522976" cy="5677432"/>
          </a:xfrm>
          <a:prstGeom prst="rect">
            <a:avLst/>
          </a:prstGeom>
        </p:spPr>
      </p:pic>
      <p:sp>
        <p:nvSpPr>
          <p:cNvPr id="50" name="Rectangle 4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DC95A-7720-BBE0-AEF3-109BB0A60842}"/>
              </a:ext>
            </a:extLst>
          </p:cNvPr>
          <p:cNvSpPr>
            <a:spLocks noGrp="1"/>
          </p:cNvSpPr>
          <p:nvPr>
            <p:ph type="title"/>
          </p:nvPr>
        </p:nvSpPr>
        <p:spPr>
          <a:xfrm>
            <a:off x="6846137" y="577840"/>
            <a:ext cx="4602152" cy="1718225"/>
          </a:xfrm>
        </p:spPr>
        <p:txBody>
          <a:bodyPr>
            <a:normAutofit fontScale="90000"/>
          </a:bodyPr>
          <a:lstStyle/>
          <a:p>
            <a:pPr algn="just"/>
            <a:r>
              <a:rPr lang="en-US" sz="4000" b="1">
                <a:latin typeface="Times New Roman" panose="02020603050405020304" pitchFamily="18" charset="0"/>
                <a:cs typeface="Times New Roman" panose="02020603050405020304" pitchFamily="18" charset="0"/>
              </a:rPr>
              <a:t>Previous Education of Enrolled Students</a:t>
            </a:r>
          </a:p>
        </p:txBody>
      </p:sp>
      <p:sp>
        <p:nvSpPr>
          <p:cNvPr id="52" name="Content Placeholder 7">
            <a:extLst>
              <a:ext uri="{FF2B5EF4-FFF2-40B4-BE49-F238E27FC236}">
                <a16:creationId xmlns:a16="http://schemas.microsoft.com/office/drawing/2014/main" id="{8F23095C-959D-7772-C014-8C43370CE7FF}"/>
              </a:ext>
            </a:extLst>
          </p:cNvPr>
          <p:cNvSpPr>
            <a:spLocks noGrp="1"/>
          </p:cNvSpPr>
          <p:nvPr>
            <p:ph idx="1"/>
          </p:nvPr>
        </p:nvSpPr>
        <p:spPr>
          <a:xfrm>
            <a:off x="6846137" y="2450105"/>
            <a:ext cx="4602152" cy="3557805"/>
          </a:xfrm>
        </p:spPr>
        <p:txBody>
          <a:bodyPr>
            <a:normAutofit lnSpcReduction="10000"/>
          </a:bodyPr>
          <a:lstStyle/>
          <a:p>
            <a:r>
              <a:rPr lang="en-US" sz="1800">
                <a:latin typeface="Times New Roman" panose="02020603050405020304" pitchFamily="18" charset="0"/>
                <a:cs typeface="Times New Roman" panose="02020603050405020304" pitchFamily="18" charset="0"/>
              </a:rPr>
              <a:t>Over </a:t>
            </a:r>
            <a:r>
              <a:rPr lang="en-US" sz="1800" b="1">
                <a:latin typeface="Times New Roman" panose="02020603050405020304" pitchFamily="18" charset="0"/>
                <a:cs typeface="Times New Roman" panose="02020603050405020304" pitchFamily="18" charset="0"/>
              </a:rPr>
              <a:t>50% </a:t>
            </a:r>
            <a:r>
              <a:rPr lang="en-US" sz="1800">
                <a:latin typeface="Times New Roman" panose="02020603050405020304" pitchFamily="18" charset="0"/>
                <a:cs typeface="Times New Roman" panose="02020603050405020304" pitchFamily="18" charset="0"/>
              </a:rPr>
              <a:t>of Enrolled Students have bachelor’s degree as their prior education</a:t>
            </a:r>
            <a:endParaRPr lang="en-US" sz="1800" b="1">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About </a:t>
            </a:r>
            <a:r>
              <a:rPr lang="en-US" sz="1800" b="1">
                <a:latin typeface="Times New Roman" panose="02020603050405020304" pitchFamily="18" charset="0"/>
                <a:cs typeface="Times New Roman" panose="02020603050405020304" pitchFamily="18" charset="0"/>
              </a:rPr>
              <a:t>27%</a:t>
            </a:r>
            <a:r>
              <a:rPr lang="en-US" sz="1800">
                <a:latin typeface="Times New Roman" panose="02020603050405020304" pitchFamily="18" charset="0"/>
                <a:cs typeface="Times New Roman" panose="02020603050405020304" pitchFamily="18" charset="0"/>
              </a:rPr>
              <a:t> of Enrolled Student’s previous education has a </a:t>
            </a:r>
            <a:r>
              <a:rPr lang="en-US" sz="1800" b="1">
                <a:latin typeface="Times New Roman" panose="02020603050405020304" pitchFamily="18" charset="0"/>
                <a:cs typeface="Times New Roman" panose="02020603050405020304" pitchFamily="18" charset="0"/>
              </a:rPr>
              <a:t>master’s degree</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University can conduct online recruiting to promote Master's program and Doctor program offerings</a:t>
            </a:r>
          </a:p>
          <a:p>
            <a:r>
              <a:rPr lang="en-US" altLang="zh-TW" sz="1800">
                <a:latin typeface="Times New Roman" panose="02020603050405020304" pitchFamily="18" charset="0"/>
                <a:cs typeface="Times New Roman" panose="02020603050405020304" pitchFamily="18" charset="0"/>
              </a:rPr>
              <a:t>Through investigation, the university can invest more in advertising aimed at college students interested in course schedules, alums’ success stories, and how the university can be helpful to future work</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30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29">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92FD4D84-99B0-61B5-7333-9AC99F328562}"/>
              </a:ext>
            </a:extLst>
          </p:cNvPr>
          <p:cNvSpPr>
            <a:spLocks noGrp="1"/>
          </p:cNvSpPr>
          <p:nvPr>
            <p:ph type="title"/>
          </p:nvPr>
        </p:nvSpPr>
        <p:spPr>
          <a:xfrm>
            <a:off x="6579450" y="727627"/>
            <a:ext cx="4957553" cy="1645920"/>
          </a:xfrm>
        </p:spPr>
        <p:txBody>
          <a:bodyPr vert="horz" lIns="91440" tIns="45720" rIns="91440" bIns="45720" rtlCol="0" anchor="ctr">
            <a:normAutofit/>
          </a:bodyPr>
          <a:lstStyle/>
          <a:p>
            <a:r>
              <a:rPr lang="en-US" sz="4400" b="1"/>
              <a:t>Number of Enrollment by State</a:t>
            </a:r>
          </a:p>
        </p:txBody>
      </p:sp>
      <p:sp>
        <p:nvSpPr>
          <p:cNvPr id="32" name="Rectangle 3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34" name="Rectangle 33">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 name="slide2" descr="Enrollment by State">
            <a:extLst>
              <a:ext uri="{FF2B5EF4-FFF2-40B4-BE49-F238E27FC236}">
                <a16:creationId xmlns:a16="http://schemas.microsoft.com/office/drawing/2014/main" id="{F5973D4C-2D32-D022-ABD1-2BEA6669191F}"/>
              </a:ext>
            </a:extLst>
          </p:cNvPr>
          <p:cNvPicPr>
            <a:picLocks noChangeAspect="1"/>
          </p:cNvPicPr>
          <p:nvPr/>
        </p:nvPicPr>
        <p:blipFill rotWithShape="1">
          <a:blip r:embed="rId2">
            <a:extLst>
              <a:ext uri="{28A0092B-C50C-407E-A947-70E740481C1C}">
                <a14:useLocalDpi xmlns:a14="http://schemas.microsoft.com/office/drawing/2010/main" val="0"/>
              </a:ext>
            </a:extLst>
          </a:blip>
          <a:srcRect l="24474" t="3252" r="12002" b="7859"/>
          <a:stretch/>
        </p:blipFill>
        <p:spPr>
          <a:xfrm>
            <a:off x="1205256" y="1940132"/>
            <a:ext cx="4414438" cy="2995901"/>
          </a:xfrm>
          <a:prstGeom prst="rect">
            <a:avLst/>
          </a:prstGeom>
        </p:spPr>
      </p:pic>
      <p:sp>
        <p:nvSpPr>
          <p:cNvPr id="6" name="Content Placeholder 5">
            <a:extLst>
              <a:ext uri="{FF2B5EF4-FFF2-40B4-BE49-F238E27FC236}">
                <a16:creationId xmlns:a16="http://schemas.microsoft.com/office/drawing/2014/main" id="{88D74868-05A6-200E-B8CD-7A798334BAF7}"/>
              </a:ext>
            </a:extLst>
          </p:cNvPr>
          <p:cNvSpPr>
            <a:spLocks noGrp="1"/>
          </p:cNvSpPr>
          <p:nvPr>
            <p:ph sz="half" idx="2"/>
          </p:nvPr>
        </p:nvSpPr>
        <p:spPr>
          <a:xfrm>
            <a:off x="6579450" y="2538919"/>
            <a:ext cx="4957554" cy="3496120"/>
          </a:xfrm>
        </p:spPr>
        <p:txBody>
          <a:bodyPr vert="horz" lIns="91440" tIns="45720" rIns="91440" bIns="45720" rtlCol="0">
            <a:normAutofit/>
          </a:bodyPr>
          <a:lstStyle/>
          <a:p>
            <a:pPr marL="0"/>
            <a:endParaRPr lang="en-US" altLang="zh-CN"/>
          </a:p>
          <a:p>
            <a:pPr marL="285750"/>
            <a:r>
              <a:rPr lang="en-US" altLang="zh-CN"/>
              <a:t>Surprisingly, </a:t>
            </a:r>
            <a:r>
              <a:rPr lang="en-US" altLang="zh-CN" b="1"/>
              <a:t>Montana</a:t>
            </a:r>
            <a:r>
              <a:rPr lang="en-US" altLang="zh-CN"/>
              <a:t> has the highest Average enrollment rate with the lowest lead cost</a:t>
            </a:r>
          </a:p>
          <a:p>
            <a:pPr marL="285750"/>
            <a:r>
              <a:rPr lang="en-US" altLang="zh-CN" b="1"/>
              <a:t>S</a:t>
            </a:r>
            <a:r>
              <a:rPr lang="en-US" b="1"/>
              <a:t>outh Dakota </a:t>
            </a:r>
            <a:r>
              <a:rPr lang="en-US"/>
              <a:t>has the most expensive lead cost, but the enrollment rate is 0</a:t>
            </a:r>
            <a:endParaRPr lang="en-US" b="1"/>
          </a:p>
          <a:p>
            <a:pPr marL="285750"/>
            <a:r>
              <a:rPr lang="en-US" b="1"/>
              <a:t>Enrollments predominantly come from states</a:t>
            </a:r>
            <a:r>
              <a:rPr lang="en-US" altLang="zh-CN" b="1"/>
              <a:t> with larger populations</a:t>
            </a:r>
          </a:p>
          <a:p>
            <a:pPr marL="285750"/>
            <a:r>
              <a:rPr lang="en-US" b="1"/>
              <a:t>Schools should conduct online recruiting in states with larger populations</a:t>
            </a:r>
            <a:r>
              <a:rPr lang="en-US" altLang="zh-CN" b="1"/>
              <a:t> even the cost is higher </a:t>
            </a:r>
            <a:endParaRPr lang="en-US" b="1"/>
          </a:p>
          <a:p>
            <a:endParaRPr lang="en-US"/>
          </a:p>
        </p:txBody>
      </p:sp>
    </p:spTree>
    <p:extLst>
      <p:ext uri="{BB962C8B-B14F-4D97-AF65-F5344CB8AC3E}">
        <p14:creationId xmlns:p14="http://schemas.microsoft.com/office/powerpoint/2010/main" val="214630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32" name="Rectangle 31">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4064DC86-7D93-B452-E08D-AB914397970C}"/>
              </a:ext>
            </a:extLst>
          </p:cNvPr>
          <p:cNvSpPr>
            <a:spLocks noGrp="1"/>
          </p:cNvSpPr>
          <p:nvPr>
            <p:ph type="title"/>
          </p:nvPr>
        </p:nvSpPr>
        <p:spPr>
          <a:xfrm>
            <a:off x="1064794" y="803564"/>
            <a:ext cx="10058400" cy="845127"/>
          </a:xfrm>
        </p:spPr>
        <p:txBody>
          <a:bodyPr>
            <a:normAutofit/>
          </a:bodyPr>
          <a:lstStyle/>
          <a:p>
            <a:pPr algn="ctr"/>
            <a:r>
              <a:rPr lang="en-US" b="1">
                <a:solidFill>
                  <a:schemeClr val="tx1"/>
                </a:solidFill>
                <a:latin typeface="Times New Roman" panose="02020603050405020304" pitchFamily="18" charset="0"/>
                <a:cs typeface="Times New Roman" panose="02020603050405020304" pitchFamily="18" charset="0"/>
              </a:rPr>
              <a:t>Recommendations</a:t>
            </a:r>
          </a:p>
        </p:txBody>
      </p:sp>
      <p:graphicFrame>
        <p:nvGraphicFramePr>
          <p:cNvPr id="33" name="Content Placeholder 2">
            <a:extLst>
              <a:ext uri="{FF2B5EF4-FFF2-40B4-BE49-F238E27FC236}">
                <a16:creationId xmlns:a16="http://schemas.microsoft.com/office/drawing/2014/main" id="{D632F748-11A1-5824-66D9-CDECB1055D74}"/>
              </a:ext>
            </a:extLst>
          </p:cNvPr>
          <p:cNvGraphicFramePr>
            <a:graphicFrameLocks noGrp="1"/>
          </p:cNvGraphicFramePr>
          <p:nvPr>
            <p:ph idx="1"/>
            <p:extLst>
              <p:ext uri="{D42A27DB-BD31-4B8C-83A1-F6EECF244321}">
                <p14:modId xmlns:p14="http://schemas.microsoft.com/office/powerpoint/2010/main" val="2913091213"/>
              </p:ext>
            </p:extLst>
          </p:nvPr>
        </p:nvGraphicFramePr>
        <p:xfrm>
          <a:off x="453190" y="2441085"/>
          <a:ext cx="11281608" cy="3977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07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2" descr="Dashboard 4">
            <a:extLst>
              <a:ext uri="{FF2B5EF4-FFF2-40B4-BE49-F238E27FC236}">
                <a16:creationId xmlns:a16="http://schemas.microsoft.com/office/drawing/2014/main" id="{EA7F5094-439E-66A6-C4F8-CAD763DC6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12334"/>
            <a:ext cx="5291667" cy="4233332"/>
          </a:xfrm>
          <a:prstGeom prst="rect">
            <a:avLst/>
          </a:prstGeom>
        </p:spPr>
      </p:pic>
      <p:pic>
        <p:nvPicPr>
          <p:cNvPr id="2" name="slide2" descr="Dashboard 3">
            <a:extLst>
              <a:ext uri="{FF2B5EF4-FFF2-40B4-BE49-F238E27FC236}">
                <a16:creationId xmlns:a16="http://schemas.microsoft.com/office/drawing/2014/main" id="{851D8301-891F-6089-C38E-2FDEFC38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7" y="1312334"/>
            <a:ext cx="5291665" cy="4233331"/>
          </a:xfrm>
          <a:prstGeom prst="rect">
            <a:avLst/>
          </a:prstGeom>
        </p:spPr>
      </p:pic>
    </p:spTree>
    <p:extLst>
      <p:ext uri="{BB962C8B-B14F-4D97-AF65-F5344CB8AC3E}">
        <p14:creationId xmlns:p14="http://schemas.microsoft.com/office/powerpoint/2010/main" val="404390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8F455B7-514F-4326-8EA9-442D7F26C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7A9C548-0579-4864-92A3-093842E89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4224F0-9A4A-420C-82F8-2B67484D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0925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69D55A07-F17C-0337-28E8-15A1F96AFA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3" y="1021664"/>
            <a:ext cx="4811546" cy="4811546"/>
          </a:xfrm>
          <a:prstGeom prst="rect">
            <a:avLst/>
          </a:prstGeom>
        </p:spPr>
      </p:pic>
      <p:sp>
        <p:nvSpPr>
          <p:cNvPr id="33" name="Rectangle 32">
            <a:extLst>
              <a:ext uri="{FF2B5EF4-FFF2-40B4-BE49-F238E27FC236}">
                <a16:creationId xmlns:a16="http://schemas.microsoft.com/office/drawing/2014/main" id="{57525A5F-CDD4-4EB3-9187-2A0E9EA1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5560" y="643464"/>
            <a:ext cx="4780243"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35" name="Rectangle 34">
            <a:extLst>
              <a:ext uri="{FF2B5EF4-FFF2-40B4-BE49-F238E27FC236}">
                <a16:creationId xmlns:a16="http://schemas.microsoft.com/office/drawing/2014/main" id="{08F5B423-DA6A-4E80-B3CA-549A442C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19117" y="806860"/>
            <a:ext cx="4453128" cy="5239512"/>
          </a:xfrm>
          <a:prstGeom prst="rect">
            <a:avLst/>
          </a:prstGeom>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E24DA786-06E2-57A1-B301-CDD05BC9A0AC}"/>
              </a:ext>
            </a:extLst>
          </p:cNvPr>
          <p:cNvSpPr>
            <a:spLocks noGrp="1"/>
          </p:cNvSpPr>
          <p:nvPr>
            <p:ph type="ctrTitle"/>
          </p:nvPr>
        </p:nvSpPr>
        <p:spPr>
          <a:xfrm>
            <a:off x="7344988" y="1559768"/>
            <a:ext cx="3601387" cy="3135379"/>
          </a:xfrm>
        </p:spPr>
        <p:txBody>
          <a:bodyPr>
            <a:normAutofit/>
          </a:bodyPr>
          <a:lstStyle/>
          <a:p>
            <a:r>
              <a:rPr lang="en-US" sz="4800" b="1">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2B5D8F21-E1D1-F580-E139-453792185CAE}"/>
              </a:ext>
            </a:extLst>
          </p:cNvPr>
          <p:cNvSpPr>
            <a:spLocks noGrp="1"/>
          </p:cNvSpPr>
          <p:nvPr>
            <p:ph type="subTitle" idx="1"/>
          </p:nvPr>
        </p:nvSpPr>
        <p:spPr>
          <a:xfrm>
            <a:off x="7344987" y="4746686"/>
            <a:ext cx="3601388" cy="992223"/>
          </a:xfrm>
        </p:spPr>
        <p:txBody>
          <a:bodyPr>
            <a:noAutofit/>
          </a:bodyPr>
          <a:lstStyle/>
          <a:p>
            <a:pPr>
              <a:spcAft>
                <a:spcPts val="600"/>
              </a:spcAft>
            </a:pPr>
            <a:r>
              <a:rPr lang="en-US" sz="6000" b="1">
                <a:latin typeface="Times New Roman" panose="02020603050405020304" pitchFamily="18" charset="0"/>
                <a:cs typeface="Times New Roman" panose="02020603050405020304" pitchFamily="18" charset="0"/>
              </a:rPr>
              <a:t>Q&amp;A</a:t>
            </a:r>
          </a:p>
        </p:txBody>
      </p:sp>
      <p:sp>
        <p:nvSpPr>
          <p:cNvPr id="37" name="Rectangle 36">
            <a:extLst>
              <a:ext uri="{FF2B5EF4-FFF2-40B4-BE49-F238E27FC236}">
                <a16:creationId xmlns:a16="http://schemas.microsoft.com/office/drawing/2014/main" id="{738170B5-3ECC-493B-85FA-6905971AD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119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9" name="Straight Connector 38">
            <a:extLst>
              <a:ext uri="{FF2B5EF4-FFF2-40B4-BE49-F238E27FC236}">
                <a16:creationId xmlns:a16="http://schemas.microsoft.com/office/drawing/2014/main" id="{F8DD37B8-B6EA-49DC-90EF-F4E3594540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9549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00F7FF8-41E5-4585-AFDC-54EA8B275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713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AE2A71D-F8BA-4E4F-88A8-1F5FD5DF13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9549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01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B78E-2285-CCF9-056F-35095FD06FB7}"/>
              </a:ext>
            </a:extLst>
          </p:cNvPr>
          <p:cNvSpPr>
            <a:spLocks noGrp="1"/>
          </p:cNvSpPr>
          <p:nvPr>
            <p:ph type="title"/>
          </p:nvPr>
        </p:nvSpPr>
        <p:spPr>
          <a:xfrm>
            <a:off x="6579450" y="727627"/>
            <a:ext cx="4957553" cy="1645920"/>
          </a:xfrm>
        </p:spPr>
        <p:txBody>
          <a:bodyPr>
            <a:normAutofit/>
          </a:bodyPr>
          <a:lstStyle/>
          <a:p>
            <a:r>
              <a:rPr lang="en-US" sz="4400" b="1">
                <a:latin typeface="Times New Roman" panose="02020603050405020304" pitchFamily="18" charset="0"/>
                <a:cs typeface="Times New Roman" panose="02020603050405020304" pitchFamily="18" charset="0"/>
              </a:rPr>
              <a:t>Enrollment Trends</a:t>
            </a:r>
          </a:p>
        </p:txBody>
      </p:sp>
      <p:sp>
        <p:nvSpPr>
          <p:cNvPr id="96" name="Rectangle 95">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97" name="Rectangle 96">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4" name="slide2" descr="Enrollement Trends">
            <a:extLst>
              <a:ext uri="{FF2B5EF4-FFF2-40B4-BE49-F238E27FC236}">
                <a16:creationId xmlns:a16="http://schemas.microsoft.com/office/drawing/2014/main" id="{2FD613AF-3B6F-1722-613B-8B7E2E97F0EE}"/>
              </a:ext>
            </a:extLst>
          </p:cNvPr>
          <p:cNvPicPr>
            <a:picLocks noChangeAspect="1"/>
          </p:cNvPicPr>
          <p:nvPr/>
        </p:nvPicPr>
        <p:blipFill rotWithShape="1">
          <a:blip r:embed="rId2">
            <a:extLst>
              <a:ext uri="{28A0092B-C50C-407E-A947-70E740481C1C}">
                <a14:useLocalDpi xmlns:a14="http://schemas.microsoft.com/office/drawing/2010/main" val="0"/>
              </a:ext>
            </a:extLst>
          </a:blip>
          <a:srcRect b="4325"/>
          <a:stretch/>
        </p:blipFill>
        <p:spPr>
          <a:xfrm>
            <a:off x="1205256" y="2287176"/>
            <a:ext cx="4414438" cy="2301813"/>
          </a:xfrm>
          <a:prstGeom prst="rect">
            <a:avLst/>
          </a:prstGeom>
        </p:spPr>
      </p:pic>
      <p:graphicFrame>
        <p:nvGraphicFramePr>
          <p:cNvPr id="98" name="Content Placeholder 7">
            <a:extLst>
              <a:ext uri="{FF2B5EF4-FFF2-40B4-BE49-F238E27FC236}">
                <a16:creationId xmlns:a16="http://schemas.microsoft.com/office/drawing/2014/main" id="{03B82701-AA3A-B1FE-0DA0-3F041730A430}"/>
              </a:ext>
            </a:extLst>
          </p:cNvPr>
          <p:cNvGraphicFramePr/>
          <p:nvPr>
            <p:extLst>
              <p:ext uri="{D42A27DB-BD31-4B8C-83A1-F6EECF244321}">
                <p14:modId xmlns:p14="http://schemas.microsoft.com/office/powerpoint/2010/main" val="4168322318"/>
              </p:ext>
            </p:extLst>
          </p:nvPr>
        </p:nvGraphicFramePr>
        <p:xfrm>
          <a:off x="6579450" y="2538919"/>
          <a:ext cx="4957554" cy="3496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71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35DC-CCA5-4CC9-962C-CD76C90EB557}"/>
              </a:ext>
            </a:extLst>
          </p:cNvPr>
          <p:cNvSpPr>
            <a:spLocks noGrp="1"/>
          </p:cNvSpPr>
          <p:nvPr>
            <p:ph type="title"/>
          </p:nvPr>
        </p:nvSpPr>
        <p:spPr/>
        <p:txBody>
          <a:bodyPr/>
          <a:lstStyle/>
          <a:p>
            <a:endParaRPr lang="en-US"/>
          </a:p>
        </p:txBody>
      </p:sp>
      <p:pic>
        <p:nvPicPr>
          <p:cNvPr id="4" name="Content Placeholder 3" descr="Average Lead Cost by State">
            <a:extLst>
              <a:ext uri="{FF2B5EF4-FFF2-40B4-BE49-F238E27FC236}">
                <a16:creationId xmlns:a16="http://schemas.microsoft.com/office/drawing/2014/main" id="{FD812D15-AEC5-2EE3-4218-3C43A272CF53}"/>
              </a:ext>
            </a:extLst>
          </p:cNvPr>
          <p:cNvPicPr>
            <a:picLocks noGrp="1" noChangeAspect="1"/>
          </p:cNvPicPr>
          <p:nvPr>
            <p:ph idx="1"/>
          </p:nvPr>
        </p:nvPicPr>
        <p:blipFill>
          <a:blip r:embed="rId2"/>
          <a:stretch>
            <a:fillRect/>
          </a:stretch>
        </p:blipFill>
        <p:spPr>
          <a:xfrm>
            <a:off x="1063873" y="2110251"/>
            <a:ext cx="4886325" cy="2733675"/>
          </a:xfrm>
        </p:spPr>
      </p:pic>
      <p:pic>
        <p:nvPicPr>
          <p:cNvPr id="5" name="Picture 4" descr="Education - Enrolled (3)">
            <a:extLst>
              <a:ext uri="{FF2B5EF4-FFF2-40B4-BE49-F238E27FC236}">
                <a16:creationId xmlns:a16="http://schemas.microsoft.com/office/drawing/2014/main" id="{297B56BA-B06B-2181-FB89-01F1A86D2128}"/>
              </a:ext>
            </a:extLst>
          </p:cNvPr>
          <p:cNvPicPr>
            <a:picLocks noChangeAspect="1"/>
          </p:cNvPicPr>
          <p:nvPr/>
        </p:nvPicPr>
        <p:blipFill>
          <a:blip r:embed="rId3"/>
          <a:stretch>
            <a:fillRect/>
          </a:stretch>
        </p:blipFill>
        <p:spPr>
          <a:xfrm>
            <a:off x="8800730" y="2279054"/>
            <a:ext cx="2743200" cy="2122337"/>
          </a:xfrm>
          <a:prstGeom prst="rect">
            <a:avLst/>
          </a:prstGeom>
        </p:spPr>
      </p:pic>
      <p:pic>
        <p:nvPicPr>
          <p:cNvPr id="6" name="Picture 5" descr="A graph showing a number of blue squares&#10;&#10;Description automatically generated">
            <a:extLst>
              <a:ext uri="{FF2B5EF4-FFF2-40B4-BE49-F238E27FC236}">
                <a16:creationId xmlns:a16="http://schemas.microsoft.com/office/drawing/2014/main" id="{7B23D1AC-05CC-427F-BCC9-26B36C7FB95C}"/>
              </a:ext>
            </a:extLst>
          </p:cNvPr>
          <p:cNvPicPr>
            <a:picLocks noChangeAspect="1"/>
          </p:cNvPicPr>
          <p:nvPr/>
        </p:nvPicPr>
        <p:blipFill>
          <a:blip r:embed="rId4"/>
          <a:stretch>
            <a:fillRect/>
          </a:stretch>
        </p:blipFill>
        <p:spPr>
          <a:xfrm>
            <a:off x="5945436" y="4052955"/>
            <a:ext cx="2743200" cy="1873536"/>
          </a:xfrm>
          <a:prstGeom prst="rect">
            <a:avLst/>
          </a:prstGeom>
        </p:spPr>
      </p:pic>
      <p:pic>
        <p:nvPicPr>
          <p:cNvPr id="8" name="Picture 7">
            <a:extLst>
              <a:ext uri="{FF2B5EF4-FFF2-40B4-BE49-F238E27FC236}">
                <a16:creationId xmlns:a16="http://schemas.microsoft.com/office/drawing/2014/main" id="{E3718803-21F2-77F5-390F-7AF77DAFD8E7}"/>
              </a:ext>
            </a:extLst>
          </p:cNvPr>
          <p:cNvPicPr>
            <a:picLocks noChangeAspect="1"/>
          </p:cNvPicPr>
          <p:nvPr/>
        </p:nvPicPr>
        <p:blipFill>
          <a:blip r:embed="rId5"/>
          <a:stretch>
            <a:fillRect/>
          </a:stretch>
        </p:blipFill>
        <p:spPr>
          <a:xfrm>
            <a:off x="6008511" y="2276215"/>
            <a:ext cx="2743200" cy="1416570"/>
          </a:xfrm>
          <a:prstGeom prst="rect">
            <a:avLst/>
          </a:prstGeom>
        </p:spPr>
      </p:pic>
    </p:spTree>
    <p:extLst>
      <p:ext uri="{BB962C8B-B14F-4D97-AF65-F5344CB8AC3E}">
        <p14:creationId xmlns:p14="http://schemas.microsoft.com/office/powerpoint/2010/main" val="350202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7439173E-D9CF-131E-83FA-3E0492493679}"/>
              </a:ext>
            </a:extLst>
          </p:cNvPr>
          <p:cNvSpPr>
            <a:spLocks noGrp="1"/>
          </p:cNvSpPr>
          <p:nvPr>
            <p:ph type="title"/>
          </p:nvPr>
        </p:nvSpPr>
        <p:spPr>
          <a:xfrm>
            <a:off x="1066800" y="642594"/>
            <a:ext cx="10058400" cy="1371600"/>
          </a:xfrm>
        </p:spPr>
        <p:txBody>
          <a:bodyPr>
            <a:normAutofit/>
          </a:bodyPr>
          <a:lstStyle/>
          <a:p>
            <a:pPr algn="ctr"/>
            <a:r>
              <a:rPr lang="en-US" b="1">
                <a:latin typeface="Times New Roman" panose="02020603050405020304" pitchFamily="18" charset="0"/>
                <a:cs typeface="Times New Roman" panose="02020603050405020304" pitchFamily="18" charset="0"/>
              </a:rPr>
              <a:t>Objectives</a:t>
            </a:r>
          </a:p>
        </p:txBody>
      </p:sp>
      <p:graphicFrame>
        <p:nvGraphicFramePr>
          <p:cNvPr id="18" name="Content Placeholder 2">
            <a:extLst>
              <a:ext uri="{FF2B5EF4-FFF2-40B4-BE49-F238E27FC236}">
                <a16:creationId xmlns:a16="http://schemas.microsoft.com/office/drawing/2014/main" id="{369FE2A6-6F39-3724-79F5-3D81F867F439}"/>
              </a:ext>
            </a:extLst>
          </p:cNvPr>
          <p:cNvGraphicFramePr>
            <a:graphicFrameLocks noGrp="1"/>
          </p:cNvGraphicFramePr>
          <p:nvPr>
            <p:ph idx="1"/>
            <p:extLst>
              <p:ext uri="{D42A27DB-BD31-4B8C-83A1-F6EECF244321}">
                <p14:modId xmlns:p14="http://schemas.microsoft.com/office/powerpoint/2010/main" val="25430324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50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4" name="Rectangle 7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5" name="Rectangle 7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6" name="Group 7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78" name="Rectangle 77">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18CF126-5060-4E42-EE8A-841C3D33684C}"/>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3400" cap="all" spc="-100"/>
              <a:t>Has American University's Marketing Strategy Failed?</a:t>
            </a:r>
          </a:p>
        </p:txBody>
      </p:sp>
      <p:sp>
        <p:nvSpPr>
          <p:cNvPr id="79" name="Rectangle 78">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I'm Shocked, Just Shocked!&quot; in Three Russian Letters - The Moscow Times">
            <a:extLst>
              <a:ext uri="{FF2B5EF4-FFF2-40B4-BE49-F238E27FC236}">
                <a16:creationId xmlns:a16="http://schemas.microsoft.com/office/drawing/2014/main" id="{1CB5A2DB-D88D-10AE-6022-DA7161D2D4F1}"/>
              </a:ext>
            </a:extLst>
          </p:cNvPr>
          <p:cNvPicPr>
            <a:picLocks noChangeAspect="1"/>
          </p:cNvPicPr>
          <p:nvPr/>
        </p:nvPicPr>
        <p:blipFill>
          <a:blip r:embed="rId2"/>
          <a:stretch>
            <a:fillRect/>
          </a:stretch>
        </p:blipFill>
        <p:spPr>
          <a:xfrm>
            <a:off x="1241170" y="2387445"/>
            <a:ext cx="3752067" cy="2101157"/>
          </a:xfrm>
          <a:prstGeom prst="rect">
            <a:avLst/>
          </a:prstGeom>
        </p:spPr>
      </p:pic>
    </p:spTree>
    <p:extLst>
      <p:ext uri="{BB962C8B-B14F-4D97-AF65-F5344CB8AC3E}">
        <p14:creationId xmlns:p14="http://schemas.microsoft.com/office/powerpoint/2010/main" val="12052722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5" name="Title 4">
            <a:extLst>
              <a:ext uri="{FF2B5EF4-FFF2-40B4-BE49-F238E27FC236}">
                <a16:creationId xmlns:a16="http://schemas.microsoft.com/office/drawing/2014/main" id="{EC768977-A520-A01C-46AB-EF7AAB3AF8F0}"/>
              </a:ext>
            </a:extLst>
          </p:cNvPr>
          <p:cNvSpPr>
            <a:spLocks noGrp="1"/>
          </p:cNvSpPr>
          <p:nvPr>
            <p:ph type="title"/>
          </p:nvPr>
        </p:nvSpPr>
        <p:spPr>
          <a:xfrm>
            <a:off x="1066800" y="642594"/>
            <a:ext cx="10058400" cy="1371600"/>
          </a:xfrm>
        </p:spPr>
        <p:txBody>
          <a:bodyPr>
            <a:normAutofit/>
          </a:bodyPr>
          <a:lstStyle/>
          <a:p>
            <a:pPr algn="ctr"/>
            <a:r>
              <a:rPr lang="en-US"/>
              <a:t>Findings/Insights</a:t>
            </a:r>
          </a:p>
        </p:txBody>
      </p:sp>
      <p:graphicFrame>
        <p:nvGraphicFramePr>
          <p:cNvPr id="18" name="Content Placeholder 7">
            <a:extLst>
              <a:ext uri="{FF2B5EF4-FFF2-40B4-BE49-F238E27FC236}">
                <a16:creationId xmlns:a16="http://schemas.microsoft.com/office/drawing/2014/main" id="{20931A58-A556-9590-2F26-D3CE9219FAB4}"/>
              </a:ext>
            </a:extLst>
          </p:cNvPr>
          <p:cNvGraphicFramePr>
            <a:graphicFrameLocks noGrp="1"/>
          </p:cNvGraphicFramePr>
          <p:nvPr>
            <p:ph idx="1"/>
            <p:extLst>
              <p:ext uri="{D42A27DB-BD31-4B8C-83A1-F6EECF244321}">
                <p14:modId xmlns:p14="http://schemas.microsoft.com/office/powerpoint/2010/main" val="66262676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773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0" name="Rectangle 169">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150E45A-3418-9F27-96B8-67627CED91C6}"/>
              </a:ext>
            </a:extLst>
          </p:cNvPr>
          <p:cNvSpPr>
            <a:spLocks noGrp="1"/>
          </p:cNvSpPr>
          <p:nvPr>
            <p:ph type="title"/>
          </p:nvPr>
        </p:nvSpPr>
        <p:spPr>
          <a:xfrm>
            <a:off x="868680" y="642593"/>
            <a:ext cx="6281928" cy="1744183"/>
          </a:xfrm>
        </p:spPr>
        <p:txBody>
          <a:bodyPr vert="horz" lIns="91440" tIns="45720" rIns="91440" bIns="45720" rtlCol="0">
            <a:normAutofit/>
          </a:bodyPr>
          <a:lstStyle/>
          <a:p>
            <a:r>
              <a:rPr lang="en-US" sz="3600" b="1" spc="-100">
                <a:latin typeface="Times New Roman"/>
                <a:cs typeface="Times New Roman"/>
              </a:rPr>
              <a:t> Medium Enrollment Outcome  </a:t>
            </a:r>
            <a:endParaRPr lang="en-US" sz="3600" b="1" spc="-100">
              <a:latin typeface="Times New Roman" panose="02020603050405020304" pitchFamily="18" charset="0"/>
              <a:cs typeface="Times New Roman" panose="02020603050405020304" pitchFamily="18" charset="0"/>
            </a:endParaRPr>
          </a:p>
        </p:txBody>
      </p:sp>
      <p:graphicFrame>
        <p:nvGraphicFramePr>
          <p:cNvPr id="176" name="Content Placeholder 74">
            <a:extLst>
              <a:ext uri="{FF2B5EF4-FFF2-40B4-BE49-F238E27FC236}">
                <a16:creationId xmlns:a16="http://schemas.microsoft.com/office/drawing/2014/main" id="{72D0FBE8-CFE7-D494-6788-F308C11CDE57}"/>
              </a:ext>
            </a:extLst>
          </p:cNvPr>
          <p:cNvGraphicFramePr>
            <a:graphicFrameLocks noGrp="1"/>
          </p:cNvGraphicFramePr>
          <p:nvPr>
            <p:ph idx="1"/>
            <p:extLst>
              <p:ext uri="{D42A27DB-BD31-4B8C-83A1-F6EECF244321}">
                <p14:modId xmlns:p14="http://schemas.microsoft.com/office/powerpoint/2010/main" val="393792447"/>
              </p:ext>
            </p:extLst>
          </p:nvPr>
        </p:nvGraphicFramePr>
        <p:xfrm>
          <a:off x="868680" y="2386584"/>
          <a:ext cx="6281928" cy="3648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slide2" descr="Marketing/Advertisement">
            <a:extLst>
              <a:ext uri="{FF2B5EF4-FFF2-40B4-BE49-F238E27FC236}">
                <a16:creationId xmlns:a16="http://schemas.microsoft.com/office/drawing/2014/main" id="{CFC75DC8-E3D8-76BE-E427-D123CFC833AB}"/>
              </a:ext>
            </a:extLst>
          </p:cNvPr>
          <p:cNvPicPr>
            <a:picLocks noChangeAspect="1"/>
          </p:cNvPicPr>
          <p:nvPr/>
        </p:nvPicPr>
        <p:blipFill rotWithShape="1">
          <a:blip r:embed="rId7">
            <a:extLst>
              <a:ext uri="{28A0092B-C50C-407E-A947-70E740481C1C}">
                <a14:useLocalDpi xmlns:a14="http://schemas.microsoft.com/office/drawing/2010/main" val="0"/>
              </a:ext>
            </a:extLst>
          </a:blip>
          <a:srcRect b="2366"/>
          <a:stretch/>
        </p:blipFill>
        <p:spPr>
          <a:xfrm>
            <a:off x="8067178" y="2021562"/>
            <a:ext cx="4124416" cy="3191256"/>
          </a:xfrm>
          <a:prstGeom prst="rect">
            <a:avLst/>
          </a:prstGeom>
        </p:spPr>
      </p:pic>
    </p:spTree>
    <p:extLst>
      <p:ext uri="{BB962C8B-B14F-4D97-AF65-F5344CB8AC3E}">
        <p14:creationId xmlns:p14="http://schemas.microsoft.com/office/powerpoint/2010/main" val="381479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B703-C0C2-F80C-B7EC-381CF163885A}"/>
              </a:ext>
            </a:extLst>
          </p:cNvPr>
          <p:cNvSpPr>
            <a:spLocks noGrp="1"/>
          </p:cNvSpPr>
          <p:nvPr>
            <p:ph type="title"/>
          </p:nvPr>
        </p:nvSpPr>
        <p:spPr>
          <a:xfrm>
            <a:off x="6579450" y="727627"/>
            <a:ext cx="4957553" cy="1645920"/>
          </a:xfrm>
        </p:spPr>
        <p:txBody>
          <a:bodyPr>
            <a:normAutofit/>
          </a:bodyPr>
          <a:lstStyle/>
          <a:p>
            <a:r>
              <a:rPr lang="en-US" sz="3600" b="1">
                <a:latin typeface="Times New Roman" panose="02020603050405020304" pitchFamily="18" charset="0"/>
                <a:cs typeface="Times New Roman" panose="02020603050405020304" pitchFamily="18" charset="0"/>
              </a:rPr>
              <a:t>Leads Generated by Education Category</a:t>
            </a:r>
          </a:p>
        </p:txBody>
      </p:sp>
      <p:sp>
        <p:nvSpPr>
          <p:cNvPr id="142" name="Rectangle 14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143" name="Rectangle 14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4" name="slide2" descr="Leads Generated by Edu Cat.">
            <a:extLst>
              <a:ext uri="{FF2B5EF4-FFF2-40B4-BE49-F238E27FC236}">
                <a16:creationId xmlns:a16="http://schemas.microsoft.com/office/drawing/2014/main" id="{F6C95334-3BA6-239C-3BA3-E69B53E854B9}"/>
              </a:ext>
            </a:extLst>
          </p:cNvPr>
          <p:cNvPicPr>
            <a:picLocks noChangeAspect="1"/>
          </p:cNvPicPr>
          <p:nvPr/>
        </p:nvPicPr>
        <p:blipFill rotWithShape="1">
          <a:blip r:embed="rId2">
            <a:extLst>
              <a:ext uri="{28A0092B-C50C-407E-A947-70E740481C1C}">
                <a14:useLocalDpi xmlns:a14="http://schemas.microsoft.com/office/drawing/2010/main" val="0"/>
              </a:ext>
            </a:extLst>
          </a:blip>
          <a:srcRect t="1902" b="1944"/>
          <a:stretch/>
        </p:blipFill>
        <p:spPr>
          <a:xfrm>
            <a:off x="1205256" y="2196520"/>
            <a:ext cx="4414438" cy="2483125"/>
          </a:xfrm>
          <a:prstGeom prst="rect">
            <a:avLst/>
          </a:prstGeom>
        </p:spPr>
      </p:pic>
      <p:sp>
        <p:nvSpPr>
          <p:cNvPr id="87" name="Content Placeholder 7">
            <a:extLst>
              <a:ext uri="{FF2B5EF4-FFF2-40B4-BE49-F238E27FC236}">
                <a16:creationId xmlns:a16="http://schemas.microsoft.com/office/drawing/2014/main" id="{E3ECCB4F-9AF1-AB4F-6061-B6773AABA7B6}"/>
              </a:ext>
            </a:extLst>
          </p:cNvPr>
          <p:cNvSpPr>
            <a:spLocks noGrp="1"/>
          </p:cNvSpPr>
          <p:nvPr>
            <p:ph idx="1"/>
          </p:nvPr>
        </p:nvSpPr>
        <p:spPr>
          <a:xfrm>
            <a:off x="6579450" y="2538919"/>
            <a:ext cx="4957554" cy="3496120"/>
          </a:xfrm>
        </p:spPr>
        <p:txBody>
          <a:bodyPr>
            <a:normAutofit/>
          </a:bodyPr>
          <a:lstStyle/>
          <a:p>
            <a:r>
              <a:rPr lang="en-US">
                <a:latin typeface="Times New Roman" panose="02020603050405020304" pitchFamily="18" charset="0"/>
                <a:cs typeface="Times New Roman" panose="02020603050405020304" pitchFamily="18" charset="0"/>
              </a:rPr>
              <a:t>The </a:t>
            </a:r>
            <a:r>
              <a:rPr lang="en-US" b="1">
                <a:latin typeface="Times New Roman" panose="02020603050405020304" pitchFamily="18" charset="0"/>
                <a:cs typeface="Times New Roman" panose="02020603050405020304" pitchFamily="18" charset="0"/>
              </a:rPr>
              <a:t>web </a:t>
            </a:r>
            <a:r>
              <a:rPr lang="en-US">
                <a:latin typeface="Times New Roman" panose="02020603050405020304" pitchFamily="18" charset="0"/>
                <a:cs typeface="Times New Roman" panose="02020603050405020304" pitchFamily="18" charset="0"/>
              </a:rPr>
              <a:t>method is the most effective I generating leads from both </a:t>
            </a:r>
            <a:r>
              <a:rPr lang="en-US" b="1">
                <a:latin typeface="Times New Roman" panose="02020603050405020304" pitchFamily="18" charset="0"/>
                <a:cs typeface="Times New Roman" panose="02020603050405020304" pitchFamily="18" charset="0"/>
              </a:rPr>
              <a:t>domestic</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international students</a:t>
            </a:r>
          </a:p>
          <a:p>
            <a:r>
              <a:rPr lang="en-US">
                <a:latin typeface="Times New Roman" panose="02020603050405020304" pitchFamily="18" charset="0"/>
                <a:cs typeface="Times New Roman" panose="02020603050405020304" pitchFamily="18" charset="0"/>
              </a:rPr>
              <a:t>Social network methods </a:t>
            </a:r>
            <a:r>
              <a:rPr lang="en-US" b="1">
                <a:latin typeface="Times New Roman" panose="02020603050405020304" pitchFamily="18" charset="0"/>
                <a:cs typeface="Times New Roman" panose="02020603050405020304" pitchFamily="18" charset="0"/>
              </a:rPr>
              <a:t>generate</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fewer</a:t>
            </a:r>
            <a:r>
              <a:rPr lang="en-US">
                <a:latin typeface="Times New Roman" panose="02020603050405020304" pitchFamily="18" charset="0"/>
                <a:cs typeface="Times New Roman" panose="02020603050405020304" pitchFamily="18" charset="0"/>
              </a:rPr>
              <a:t> leads for international students than for domestic students</a:t>
            </a:r>
          </a:p>
          <a:p>
            <a:r>
              <a:rPr lang="en-US" i="0">
                <a:solidFill>
                  <a:srgbClr val="111111"/>
                </a:solidFill>
                <a:effectLst/>
                <a:latin typeface="Times New Roman" panose="02020603050405020304" pitchFamily="18" charset="0"/>
                <a:cs typeface="Times New Roman" panose="02020603050405020304" pitchFamily="18" charset="0"/>
              </a:rPr>
              <a:t>Twitter</a:t>
            </a:r>
            <a:r>
              <a:rPr lang="en-US" b="0" i="0">
                <a:solidFill>
                  <a:srgbClr val="111111"/>
                </a:solidFill>
                <a:effectLst/>
                <a:latin typeface="Times New Roman" panose="02020603050405020304" pitchFamily="18" charset="0"/>
                <a:cs typeface="Times New Roman" panose="02020603050405020304" pitchFamily="18" charset="0"/>
              </a:rPr>
              <a:t> and </a:t>
            </a:r>
            <a:r>
              <a:rPr lang="en-US" i="0">
                <a:solidFill>
                  <a:srgbClr val="111111"/>
                </a:solidFill>
                <a:effectLst/>
                <a:latin typeface="Times New Roman" panose="02020603050405020304" pitchFamily="18" charset="0"/>
                <a:cs typeface="Times New Roman" panose="02020603050405020304" pitchFamily="18" charset="0"/>
              </a:rPr>
              <a:t>Remarketing</a:t>
            </a:r>
            <a:r>
              <a:rPr lang="en-US" b="0" i="0">
                <a:solidFill>
                  <a:srgbClr val="111111"/>
                </a:solidFill>
                <a:effectLst/>
                <a:latin typeface="Times New Roman" panose="02020603050405020304" pitchFamily="18" charset="0"/>
                <a:cs typeface="Times New Roman" panose="02020603050405020304" pitchFamily="18" charset="0"/>
              </a:rPr>
              <a:t> methods draw the </a:t>
            </a:r>
            <a:r>
              <a:rPr lang="en-US" b="1" i="0">
                <a:solidFill>
                  <a:srgbClr val="111111"/>
                </a:solidFill>
                <a:effectLst/>
                <a:latin typeface="Times New Roman" panose="02020603050405020304" pitchFamily="18" charset="0"/>
                <a:cs typeface="Times New Roman" panose="02020603050405020304" pitchFamily="18" charset="0"/>
              </a:rPr>
              <a:t>least</a:t>
            </a:r>
            <a:r>
              <a:rPr lang="en-US" b="0" i="0">
                <a:solidFill>
                  <a:srgbClr val="111111"/>
                </a:solidFill>
                <a:effectLst/>
                <a:latin typeface="Times New Roman" panose="02020603050405020304" pitchFamily="18" charset="0"/>
                <a:cs typeface="Times New Roman" panose="02020603050405020304" pitchFamily="18" charset="0"/>
              </a:rPr>
              <a:t> attention from students</a:t>
            </a:r>
            <a:endParaRPr lang="en" altLang="zh-TW">
              <a:latin typeface="Times New Roman" panose="02020603050405020304" pitchFamily="18" charset="0"/>
              <a:cs typeface="Times New Roman" panose="02020603050405020304" pitchFamily="18" charset="0"/>
            </a:endParaRPr>
          </a:p>
          <a:p>
            <a:r>
              <a:rPr lang="en">
                <a:latin typeface="Times New Roman" panose="02020603050405020304" pitchFamily="18" charset="0"/>
                <a:cs typeface="Times New Roman" panose="02020603050405020304" pitchFamily="18" charset="0"/>
              </a:rPr>
              <a:t>The university can customize the investment of each website to place advertisements according to the different requirements of different students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59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665003-5B93-4A19-9549-739B2EFD3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543A8-3AE5-4FAA-B94E-BE588D1A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833" y="643464"/>
            <a:ext cx="396945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pic>
        <p:nvPicPr>
          <p:cNvPr id="5" name="slide2" descr="Cost by Method">
            <a:extLst>
              <a:ext uri="{FF2B5EF4-FFF2-40B4-BE49-F238E27FC236}">
                <a16:creationId xmlns:a16="http://schemas.microsoft.com/office/drawing/2014/main" id="{3894EFC4-53E9-3464-6AEF-1E1892CD52F8}"/>
              </a:ext>
            </a:extLst>
          </p:cNvPr>
          <p:cNvPicPr>
            <a:picLocks noChangeAspect="1"/>
          </p:cNvPicPr>
          <p:nvPr/>
        </p:nvPicPr>
        <p:blipFill rotWithShape="1">
          <a:blip r:embed="rId2">
            <a:extLst>
              <a:ext uri="{28A0092B-C50C-407E-A947-70E740481C1C}">
                <a14:useLocalDpi xmlns:a14="http://schemas.microsoft.com/office/drawing/2010/main" val="0"/>
              </a:ext>
            </a:extLst>
          </a:blip>
          <a:srcRect r="-2" b="23210"/>
          <a:stretch/>
        </p:blipFill>
        <p:spPr>
          <a:xfrm>
            <a:off x="813906" y="809244"/>
            <a:ext cx="3639312" cy="4677156"/>
          </a:xfrm>
          <a:prstGeom prst="rect">
            <a:avLst/>
          </a:prstGeom>
        </p:spPr>
      </p:pic>
      <p:sp>
        <p:nvSpPr>
          <p:cNvPr id="16" name="Rectangle 15">
            <a:extLst>
              <a:ext uri="{FF2B5EF4-FFF2-40B4-BE49-F238E27FC236}">
                <a16:creationId xmlns:a16="http://schemas.microsoft.com/office/drawing/2014/main" id="{6596D7B5-9420-4F03-A37C-7ED97D1E5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8001" y="255102"/>
            <a:ext cx="6705400"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FFB398-DF5E-4361-A724-EE10E91B1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2592" y="393365"/>
            <a:ext cx="6364719"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A9A0B-6C59-D8A2-8CFB-6882FF85DF04}"/>
              </a:ext>
            </a:extLst>
          </p:cNvPr>
          <p:cNvSpPr>
            <a:spLocks noGrp="1"/>
          </p:cNvSpPr>
          <p:nvPr>
            <p:ph type="title"/>
          </p:nvPr>
        </p:nvSpPr>
        <p:spPr>
          <a:xfrm>
            <a:off x="5867874" y="726830"/>
            <a:ext cx="5447250" cy="1645920"/>
          </a:xfrm>
        </p:spPr>
        <p:txBody>
          <a:bodyPr>
            <a:normAutofit/>
          </a:bodyPr>
          <a:lstStyle/>
          <a:p>
            <a:r>
              <a:rPr lang="en-US" sz="3200" b="1">
                <a:latin typeface="Times New Roman" panose="02020603050405020304" pitchFamily="18" charset="0"/>
                <a:cs typeface="Times New Roman" panose="02020603050405020304" pitchFamily="18" charset="0"/>
              </a:rPr>
              <a:t>Lead Source Cost by Method</a:t>
            </a:r>
          </a:p>
        </p:txBody>
      </p:sp>
      <p:sp>
        <p:nvSpPr>
          <p:cNvPr id="9" name="Content Placeholder 8">
            <a:extLst>
              <a:ext uri="{FF2B5EF4-FFF2-40B4-BE49-F238E27FC236}">
                <a16:creationId xmlns:a16="http://schemas.microsoft.com/office/drawing/2014/main" id="{7EB11961-0CB1-78A1-687B-2CA12E9EA94A}"/>
              </a:ext>
            </a:extLst>
          </p:cNvPr>
          <p:cNvSpPr>
            <a:spLocks noGrp="1"/>
          </p:cNvSpPr>
          <p:nvPr>
            <p:ph idx="1"/>
          </p:nvPr>
        </p:nvSpPr>
        <p:spPr>
          <a:xfrm>
            <a:off x="5867873" y="2115403"/>
            <a:ext cx="5447251" cy="3718704"/>
          </a:xfrm>
        </p:spPr>
        <p:txBody>
          <a:bodyPr>
            <a:normAutofit fontScale="92500" lnSpcReduction="20000"/>
          </a:bodyPr>
          <a:lstStyle/>
          <a:p>
            <a:r>
              <a:rPr lang="en-US" sz="1800">
                <a:latin typeface="Times New Roman" panose="02020603050405020304" pitchFamily="18" charset="0"/>
                <a:cs typeface="Times New Roman" panose="02020603050405020304" pitchFamily="18" charset="0"/>
              </a:rPr>
              <a:t>The lead source that </a:t>
            </a:r>
            <a:r>
              <a:rPr lang="en-US" sz="1800" b="1">
                <a:latin typeface="Times New Roman" panose="02020603050405020304" pitchFamily="18" charset="0"/>
                <a:cs typeface="Times New Roman" panose="02020603050405020304" pitchFamily="18" charset="0"/>
              </a:rPr>
              <a:t>generated the most advertising spend was "Website“,</a:t>
            </a:r>
            <a:r>
              <a:rPr lang="en-US" sz="1800">
                <a:latin typeface="Times New Roman" panose="02020603050405020304" pitchFamily="18" charset="0"/>
                <a:cs typeface="Times New Roman" panose="02020603050405020304" pitchFamily="18" charset="0"/>
              </a:rPr>
              <a:t> which suggests that it is an important driver of traffic and enrollment</a:t>
            </a:r>
          </a:p>
          <a:p>
            <a:pPr marL="0" indent="0">
              <a:buNone/>
            </a:pPr>
            <a:endParaRPr lang="en-US" sz="1800">
              <a:latin typeface="Times New Roman" panose="02020603050405020304" pitchFamily="18" charset="0"/>
              <a:cs typeface="Times New Roman" panose="02020603050405020304" pitchFamily="18" charset="0"/>
            </a:endParaRPr>
          </a:p>
          <a:p>
            <a:r>
              <a:rPr lang="en-US" sz="1800" b="1">
                <a:latin typeface="+mj-lt"/>
              </a:rPr>
              <a:t>The "Direct Mail" and "Email" sources had relatively low levels of advertising spend</a:t>
            </a:r>
            <a:r>
              <a:rPr lang="en-US" sz="1800">
                <a:latin typeface="+mj-lt"/>
              </a:rPr>
              <a:t> compared to the other sources indicating these channels are less effective</a:t>
            </a:r>
          </a:p>
          <a:p>
            <a:pPr marL="0" indent="0">
              <a:buNone/>
            </a:pPr>
            <a:endParaRPr lang="en-US">
              <a:latin typeface="Times New Roman" panose="02020603050405020304" pitchFamily="18" charset="0"/>
              <a:cs typeface="Times New Roman" panose="02020603050405020304" pitchFamily="18" charset="0"/>
            </a:endParaRPr>
          </a:p>
          <a:p>
            <a:r>
              <a:rPr lang="en-US" sz="1800">
                <a:latin typeface="+mj-lt"/>
              </a:rPr>
              <a:t>A </a:t>
            </a:r>
            <a:r>
              <a:rPr lang="en-US" sz="1800" b="1">
                <a:latin typeface="+mj-lt"/>
              </a:rPr>
              <a:t>significant drop-off in advertising spending</a:t>
            </a:r>
            <a:r>
              <a:rPr lang="en-US" sz="1800">
                <a:latin typeface="+mj-lt"/>
              </a:rPr>
              <a:t> between the two sources ("Website" and “Diplomat Banner"), suggests that the business may be focusing its advertising efforts on a relatively small number of channels and that there may be opportunities to diversify its advertising strategy to reach new prospects</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29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1B702-5CB3-D837-4AA0-33FB1307B2F3}"/>
              </a:ext>
            </a:extLst>
          </p:cNvPr>
          <p:cNvSpPr>
            <a:spLocks noGrp="1"/>
          </p:cNvSpPr>
          <p:nvPr>
            <p:ph type="title"/>
          </p:nvPr>
        </p:nvSpPr>
        <p:spPr>
          <a:xfrm>
            <a:off x="6846137" y="804073"/>
            <a:ext cx="4602152" cy="1345449"/>
          </a:xfrm>
        </p:spPr>
        <p:txBody>
          <a:bodyPr>
            <a:noAutofit/>
          </a:bodyPr>
          <a:lstStyle/>
          <a:p>
            <a:r>
              <a:rPr lang="en-US" sz="3200" b="1">
                <a:latin typeface="Times New Roman" panose="02020603050405020304" pitchFamily="18" charset="0"/>
                <a:cs typeface="Times New Roman" panose="02020603050405020304" pitchFamily="18" charset="0"/>
              </a:rPr>
              <a:t>Average Lead Cost &amp; Average Cost Per Enrollment by State</a:t>
            </a:r>
          </a:p>
        </p:txBody>
      </p:sp>
      <p:pic>
        <p:nvPicPr>
          <p:cNvPr id="5" name="slide2" descr="Average Cost Per Enrollment by State">
            <a:extLst>
              <a:ext uri="{FF2B5EF4-FFF2-40B4-BE49-F238E27FC236}">
                <a16:creationId xmlns:a16="http://schemas.microsoft.com/office/drawing/2014/main" id="{50D964B8-870C-3B21-41AF-A382A0DE70F8}"/>
              </a:ext>
            </a:extLst>
          </p:cNvPr>
          <p:cNvPicPr>
            <a:picLocks noChangeAspect="1"/>
          </p:cNvPicPr>
          <p:nvPr/>
        </p:nvPicPr>
        <p:blipFill rotWithShape="1">
          <a:blip r:embed="rId2">
            <a:extLst>
              <a:ext uri="{28A0092B-C50C-407E-A947-70E740481C1C}">
                <a14:useLocalDpi xmlns:a14="http://schemas.microsoft.com/office/drawing/2010/main" val="0"/>
              </a:ext>
            </a:extLst>
          </a:blip>
          <a:srcRect l="7385" t="-1" r="12510" b="7661"/>
          <a:stretch/>
        </p:blipFill>
        <p:spPr>
          <a:xfrm>
            <a:off x="151442" y="1326252"/>
            <a:ext cx="5945581" cy="3322128"/>
          </a:xfrm>
          <a:prstGeom prst="rect">
            <a:avLst/>
          </a:prstGeom>
        </p:spPr>
      </p:pic>
      <p:sp>
        <p:nvSpPr>
          <p:cNvPr id="11" name="Content Placeholder 8">
            <a:extLst>
              <a:ext uri="{FF2B5EF4-FFF2-40B4-BE49-F238E27FC236}">
                <a16:creationId xmlns:a16="http://schemas.microsoft.com/office/drawing/2014/main" id="{CFD06E65-0EF3-AC73-5BCA-FF06C202B309}"/>
              </a:ext>
            </a:extLst>
          </p:cNvPr>
          <p:cNvSpPr>
            <a:spLocks noGrp="1"/>
          </p:cNvSpPr>
          <p:nvPr>
            <p:ph idx="1"/>
          </p:nvPr>
        </p:nvSpPr>
        <p:spPr>
          <a:xfrm>
            <a:off x="6846137" y="2303563"/>
            <a:ext cx="4602152" cy="3715424"/>
          </a:xfrm>
        </p:spPr>
        <p:txBody>
          <a:bodyPr>
            <a:normAutofit/>
          </a:bodyPr>
          <a:lstStyle/>
          <a:p>
            <a:pPr algn="just"/>
            <a:r>
              <a:rPr lang="en-US" altLang="zh-CN" b="0" i="0">
                <a:effectLst/>
              </a:rPr>
              <a:t>The</a:t>
            </a:r>
            <a:r>
              <a:rPr lang="zh-CN" altLang="en-US" b="0" i="0">
                <a:effectLst/>
              </a:rPr>
              <a:t> </a:t>
            </a:r>
            <a:r>
              <a:rPr lang="en-US" altLang="zh-CN"/>
              <a:t>upper</a:t>
            </a:r>
            <a:r>
              <a:rPr lang="zh-CN" altLang="en-US"/>
              <a:t> </a:t>
            </a:r>
            <a:r>
              <a:rPr lang="en-US" altLang="zh-CN" b="0" i="0">
                <a:effectLst/>
              </a:rPr>
              <a:t>chart</a:t>
            </a:r>
            <a:r>
              <a:rPr lang="zh-CN" altLang="en-US" b="0" i="0">
                <a:effectLst/>
              </a:rPr>
              <a:t> </a:t>
            </a:r>
            <a:r>
              <a:rPr lang="en-US" altLang="zh-CN" b="0" i="0">
                <a:effectLst/>
              </a:rPr>
              <a:t>is</a:t>
            </a:r>
            <a:r>
              <a:rPr lang="zh-CN" altLang="en-US" b="0" i="0">
                <a:effectLst/>
              </a:rPr>
              <a:t> </a:t>
            </a:r>
            <a:r>
              <a:rPr lang="en-US" altLang="zh-CN" b="0" i="0">
                <a:effectLst/>
              </a:rPr>
              <a:t>the</a:t>
            </a:r>
            <a:r>
              <a:rPr lang="zh-CN" altLang="en-US" b="0" i="0">
                <a:effectLst/>
              </a:rPr>
              <a:t> </a:t>
            </a:r>
            <a:r>
              <a:rPr lang="en-US" altLang="zh-CN"/>
              <a:t>average</a:t>
            </a:r>
            <a:r>
              <a:rPr lang="zh-CN" altLang="en-US" b="0" i="0">
                <a:effectLst/>
              </a:rPr>
              <a:t> </a:t>
            </a:r>
            <a:r>
              <a:rPr lang="en-US" altLang="zh-CN" b="0" i="0">
                <a:effectLst/>
              </a:rPr>
              <a:t>lead</a:t>
            </a:r>
            <a:r>
              <a:rPr lang="zh-CN" altLang="en-US" b="0" i="0">
                <a:effectLst/>
              </a:rPr>
              <a:t> </a:t>
            </a:r>
            <a:r>
              <a:rPr lang="en-US" altLang="zh-CN" b="0" i="0">
                <a:effectLst/>
              </a:rPr>
              <a:t>cost</a:t>
            </a:r>
            <a:r>
              <a:rPr lang="zh-CN" altLang="en-US" b="0" i="0">
                <a:effectLst/>
              </a:rPr>
              <a:t> </a:t>
            </a:r>
            <a:r>
              <a:rPr lang="en-US" altLang="zh-CN" b="0" i="0">
                <a:effectLst/>
              </a:rPr>
              <a:t>by</a:t>
            </a:r>
            <a:r>
              <a:rPr lang="zh-CN" altLang="en-US" b="0" i="0">
                <a:effectLst/>
              </a:rPr>
              <a:t> </a:t>
            </a:r>
            <a:r>
              <a:rPr lang="en-US" altLang="zh-CN" b="0" i="0">
                <a:effectLst/>
              </a:rPr>
              <a:t>state</a:t>
            </a:r>
            <a:r>
              <a:rPr lang="en-US" altLang="zh-CN"/>
              <a:t>,</a:t>
            </a:r>
            <a:r>
              <a:rPr lang="zh-CN" altLang="en-US"/>
              <a:t> </a:t>
            </a:r>
            <a:r>
              <a:rPr lang="en-US" altLang="zh-CN"/>
              <a:t>and the lower</a:t>
            </a:r>
            <a:r>
              <a:rPr lang="zh-CN" altLang="en-US"/>
              <a:t> </a:t>
            </a:r>
            <a:r>
              <a:rPr lang="en-US" altLang="zh-CN"/>
              <a:t>chart</a:t>
            </a:r>
            <a:r>
              <a:rPr lang="zh-CN" altLang="en-US"/>
              <a:t> </a:t>
            </a:r>
            <a:r>
              <a:rPr lang="en-US" altLang="zh-CN"/>
              <a:t>is</a:t>
            </a:r>
            <a:r>
              <a:rPr lang="zh-CN" altLang="en-US"/>
              <a:t> </a:t>
            </a:r>
            <a:r>
              <a:rPr lang="en-US" altLang="zh-CN"/>
              <a:t>the</a:t>
            </a:r>
            <a:r>
              <a:rPr lang="zh-CN" altLang="en-US"/>
              <a:t> </a:t>
            </a:r>
            <a:r>
              <a:rPr lang="en-US" altLang="zh-CN"/>
              <a:t>average</a:t>
            </a:r>
            <a:r>
              <a:rPr lang="zh-CN" altLang="en-US"/>
              <a:t> </a:t>
            </a:r>
            <a:r>
              <a:rPr lang="en-US" altLang="zh-CN"/>
              <a:t>cost</a:t>
            </a:r>
            <a:r>
              <a:rPr lang="zh-CN" altLang="en-US"/>
              <a:t> </a:t>
            </a:r>
            <a:r>
              <a:rPr lang="en-US" altLang="zh-CN"/>
              <a:t>per</a:t>
            </a:r>
            <a:r>
              <a:rPr lang="zh-CN" altLang="en-US"/>
              <a:t> </a:t>
            </a:r>
            <a:r>
              <a:rPr lang="en-US" altLang="zh-CN"/>
              <a:t>enrollment</a:t>
            </a:r>
            <a:r>
              <a:rPr lang="zh-CN" altLang="en-US"/>
              <a:t> </a:t>
            </a:r>
            <a:r>
              <a:rPr lang="en-US" altLang="zh-CN"/>
              <a:t>by</a:t>
            </a:r>
            <a:r>
              <a:rPr lang="zh-CN" altLang="en-US"/>
              <a:t> </a:t>
            </a:r>
            <a:r>
              <a:rPr lang="en-US" altLang="zh-CN"/>
              <a:t>state</a:t>
            </a:r>
          </a:p>
          <a:p>
            <a:pPr algn="just"/>
            <a:r>
              <a:rPr lang="en-US" b="0" i="0">
                <a:effectLst/>
              </a:rPr>
              <a:t>The states with the </a:t>
            </a:r>
            <a:r>
              <a:rPr lang="en-US" b="1" i="0">
                <a:solidFill>
                  <a:srgbClr val="C00000"/>
                </a:solidFill>
                <a:effectLst/>
              </a:rPr>
              <a:t>highest</a:t>
            </a:r>
            <a:r>
              <a:rPr lang="en-US" i="0">
                <a:effectLst/>
              </a:rPr>
              <a:t> lead </a:t>
            </a:r>
            <a:r>
              <a:rPr lang="en-US" altLang="zh-CN" i="0">
                <a:effectLst/>
              </a:rPr>
              <a:t>cost</a:t>
            </a:r>
            <a:r>
              <a:rPr lang="en-US" altLang="zh-CN"/>
              <a:t>s</a:t>
            </a:r>
            <a:r>
              <a:rPr lang="zh-CN" altLang="en-US"/>
              <a:t> </a:t>
            </a:r>
            <a:r>
              <a:rPr lang="en-US" altLang="zh-CN"/>
              <a:t>are</a:t>
            </a:r>
            <a:r>
              <a:rPr lang="zh-CN" altLang="en-US"/>
              <a:t> </a:t>
            </a:r>
            <a:r>
              <a:rPr lang="en-US" b="1" i="0">
                <a:solidFill>
                  <a:schemeClr val="tx1">
                    <a:lumMod val="95000"/>
                    <a:lumOff val="5000"/>
                  </a:schemeClr>
                </a:solidFill>
                <a:effectLst/>
              </a:rPr>
              <a:t>New York</a:t>
            </a:r>
            <a:r>
              <a:rPr lang="en-US" altLang="zh-CN" i="0">
                <a:solidFill>
                  <a:srgbClr val="C00000"/>
                </a:solidFill>
                <a:effectLst/>
              </a:rPr>
              <a:t>(53.55)</a:t>
            </a:r>
            <a:r>
              <a:rPr lang="en-US" altLang="zh-CN" i="0">
                <a:effectLst/>
              </a:rPr>
              <a:t>,</a:t>
            </a:r>
            <a:r>
              <a:rPr lang="zh-CN" altLang="en-US" i="0">
                <a:solidFill>
                  <a:srgbClr val="C00000"/>
                </a:solidFill>
                <a:effectLst/>
              </a:rPr>
              <a:t> </a:t>
            </a:r>
            <a:r>
              <a:rPr lang="en-US" altLang="zh-CN" b="1" i="0">
                <a:solidFill>
                  <a:schemeClr val="tx1">
                    <a:lumMod val="95000"/>
                    <a:lumOff val="5000"/>
                  </a:schemeClr>
                </a:solidFill>
                <a:effectLst/>
              </a:rPr>
              <a:t>New</a:t>
            </a:r>
            <a:r>
              <a:rPr lang="zh-CN" altLang="en-US" b="1" i="0">
                <a:solidFill>
                  <a:schemeClr val="tx1">
                    <a:lumMod val="95000"/>
                    <a:lumOff val="5000"/>
                  </a:schemeClr>
                </a:solidFill>
                <a:effectLst/>
              </a:rPr>
              <a:t> </a:t>
            </a:r>
            <a:r>
              <a:rPr lang="en-US" altLang="zh-CN" b="1" i="0">
                <a:solidFill>
                  <a:schemeClr val="tx1">
                    <a:lumMod val="95000"/>
                    <a:lumOff val="5000"/>
                  </a:schemeClr>
                </a:solidFill>
                <a:effectLst/>
              </a:rPr>
              <a:t>Jersey</a:t>
            </a:r>
            <a:r>
              <a:rPr lang="en-US" altLang="zh-CN" i="0">
                <a:solidFill>
                  <a:schemeClr val="tx1">
                    <a:lumMod val="95000"/>
                    <a:lumOff val="5000"/>
                  </a:schemeClr>
                </a:solidFill>
                <a:effectLst/>
              </a:rPr>
              <a:t>(</a:t>
            </a:r>
            <a:r>
              <a:rPr lang="en-US" altLang="zh-CN" i="0">
                <a:solidFill>
                  <a:srgbClr val="C00000"/>
                </a:solidFill>
                <a:effectLst/>
              </a:rPr>
              <a:t>53.01</a:t>
            </a:r>
            <a:r>
              <a:rPr lang="en-US" altLang="zh-CN" i="0">
                <a:solidFill>
                  <a:schemeClr val="tx1">
                    <a:lumMod val="95000"/>
                    <a:lumOff val="5000"/>
                  </a:schemeClr>
                </a:solidFill>
                <a:effectLst/>
              </a:rPr>
              <a:t>)</a:t>
            </a:r>
            <a:r>
              <a:rPr lang="zh-CN" altLang="en-US" i="0">
                <a:solidFill>
                  <a:schemeClr val="tx1">
                    <a:lumMod val="95000"/>
                    <a:lumOff val="5000"/>
                  </a:schemeClr>
                </a:solidFill>
                <a:effectLst/>
              </a:rPr>
              <a:t> </a:t>
            </a:r>
            <a:r>
              <a:rPr lang="en-US" altLang="zh-CN" i="0">
                <a:solidFill>
                  <a:schemeClr val="tx1">
                    <a:lumMod val="95000"/>
                    <a:lumOff val="5000"/>
                  </a:schemeClr>
                </a:solidFill>
                <a:effectLst/>
              </a:rPr>
              <a:t>and</a:t>
            </a:r>
            <a:r>
              <a:rPr lang="zh-CN" altLang="en-US" i="0">
                <a:solidFill>
                  <a:schemeClr val="tx1">
                    <a:lumMod val="95000"/>
                    <a:lumOff val="5000"/>
                  </a:schemeClr>
                </a:solidFill>
                <a:effectLst/>
              </a:rPr>
              <a:t> </a:t>
            </a:r>
            <a:r>
              <a:rPr lang="en-US" altLang="zh-CN" b="1">
                <a:solidFill>
                  <a:schemeClr val="tx1">
                    <a:lumMod val="95000"/>
                    <a:lumOff val="5000"/>
                  </a:schemeClr>
                </a:solidFill>
              </a:rPr>
              <a:t>South</a:t>
            </a:r>
            <a:r>
              <a:rPr lang="zh-CN" altLang="en-US" b="1">
                <a:solidFill>
                  <a:schemeClr val="tx1">
                    <a:lumMod val="95000"/>
                    <a:lumOff val="5000"/>
                  </a:schemeClr>
                </a:solidFill>
              </a:rPr>
              <a:t> </a:t>
            </a:r>
            <a:r>
              <a:rPr lang="en-US" altLang="zh-CN" b="1">
                <a:solidFill>
                  <a:schemeClr val="tx1">
                    <a:lumMod val="95000"/>
                    <a:lumOff val="5000"/>
                  </a:schemeClr>
                </a:solidFill>
              </a:rPr>
              <a:t>Dakota</a:t>
            </a:r>
            <a:r>
              <a:rPr lang="en-US" altLang="zh-CN">
                <a:solidFill>
                  <a:schemeClr val="tx1">
                    <a:lumMod val="95000"/>
                    <a:lumOff val="5000"/>
                  </a:schemeClr>
                </a:solidFill>
              </a:rPr>
              <a:t>(</a:t>
            </a:r>
            <a:r>
              <a:rPr lang="en-US" altLang="zh-CN">
                <a:solidFill>
                  <a:srgbClr val="C00000"/>
                </a:solidFill>
              </a:rPr>
              <a:t>53.57</a:t>
            </a:r>
            <a:r>
              <a:rPr lang="en-US" altLang="zh-CN">
                <a:solidFill>
                  <a:schemeClr val="tx1">
                    <a:lumMod val="95000"/>
                    <a:lumOff val="5000"/>
                  </a:schemeClr>
                </a:solidFill>
              </a:rPr>
              <a:t>)</a:t>
            </a:r>
          </a:p>
          <a:p>
            <a:pPr algn="just"/>
            <a:r>
              <a:rPr lang="en-US" b="0" i="0">
                <a:effectLst/>
              </a:rPr>
              <a:t>The states with the </a:t>
            </a:r>
            <a:r>
              <a:rPr lang="en-US" b="1" i="0">
                <a:solidFill>
                  <a:srgbClr val="0070C0"/>
                </a:solidFill>
                <a:effectLst/>
              </a:rPr>
              <a:t>lowest</a:t>
            </a:r>
            <a:r>
              <a:rPr lang="en-US" i="0">
                <a:effectLst/>
              </a:rPr>
              <a:t> lead </a:t>
            </a:r>
            <a:r>
              <a:rPr lang="en-US" altLang="zh-CN"/>
              <a:t>cost</a:t>
            </a:r>
            <a:r>
              <a:rPr lang="zh-CN" altLang="en-US"/>
              <a:t> </a:t>
            </a:r>
            <a:r>
              <a:rPr lang="en-US" b="0" i="0">
                <a:effectLst/>
              </a:rPr>
              <a:t>a</a:t>
            </a:r>
            <a:r>
              <a:rPr lang="en-US"/>
              <a:t>r</a:t>
            </a:r>
            <a:r>
              <a:rPr lang="en-US" altLang="zh-CN"/>
              <a:t>e</a:t>
            </a:r>
            <a:r>
              <a:rPr lang="en-US"/>
              <a:t> </a:t>
            </a:r>
            <a:r>
              <a:rPr lang="en-US" b="1" i="0">
                <a:solidFill>
                  <a:schemeClr val="tx1">
                    <a:lumMod val="95000"/>
                    <a:lumOff val="5000"/>
                  </a:schemeClr>
                </a:solidFill>
                <a:effectLst/>
              </a:rPr>
              <a:t>Montana</a:t>
            </a:r>
            <a:r>
              <a:rPr lang="en-US" altLang="zh-CN" i="0">
                <a:solidFill>
                  <a:schemeClr val="tx1">
                    <a:lumMod val="95000"/>
                    <a:lumOff val="5000"/>
                  </a:schemeClr>
                </a:solidFill>
                <a:effectLst/>
              </a:rPr>
              <a:t>(</a:t>
            </a:r>
            <a:r>
              <a:rPr lang="en-US" altLang="zh-CN" i="0">
                <a:solidFill>
                  <a:srgbClr val="0070C0"/>
                </a:solidFill>
                <a:effectLst/>
              </a:rPr>
              <a:t>32.37</a:t>
            </a:r>
            <a:r>
              <a:rPr lang="en-US" altLang="zh-CN" i="0">
                <a:solidFill>
                  <a:schemeClr val="tx1">
                    <a:lumMod val="95000"/>
                    <a:lumOff val="5000"/>
                  </a:schemeClr>
                </a:solidFill>
                <a:effectLst/>
              </a:rPr>
              <a:t>)</a:t>
            </a:r>
            <a:r>
              <a:rPr lang="en-US" i="0">
                <a:solidFill>
                  <a:schemeClr val="tx1">
                    <a:lumMod val="95000"/>
                    <a:lumOff val="5000"/>
                  </a:schemeClr>
                </a:solidFill>
                <a:effectLst/>
              </a:rPr>
              <a:t>, </a:t>
            </a:r>
            <a:r>
              <a:rPr lang="en-US" altLang="zh-CN" b="1" i="0">
                <a:solidFill>
                  <a:schemeClr val="tx1">
                    <a:lumMod val="95000"/>
                    <a:lumOff val="5000"/>
                  </a:schemeClr>
                </a:solidFill>
                <a:effectLst/>
              </a:rPr>
              <a:t>New</a:t>
            </a:r>
            <a:r>
              <a:rPr lang="zh-CN" altLang="en-US" b="1" i="0">
                <a:solidFill>
                  <a:schemeClr val="tx1">
                    <a:lumMod val="95000"/>
                    <a:lumOff val="5000"/>
                  </a:schemeClr>
                </a:solidFill>
                <a:effectLst/>
              </a:rPr>
              <a:t> </a:t>
            </a:r>
            <a:r>
              <a:rPr lang="en-US" altLang="zh-CN" b="1">
                <a:solidFill>
                  <a:schemeClr val="tx1">
                    <a:lumMod val="95000"/>
                    <a:lumOff val="5000"/>
                  </a:schemeClr>
                </a:solidFill>
              </a:rPr>
              <a:t>Hampshire</a:t>
            </a:r>
            <a:r>
              <a:rPr lang="en-US" altLang="zh-CN">
                <a:solidFill>
                  <a:schemeClr val="tx1">
                    <a:lumMod val="95000"/>
                    <a:lumOff val="5000"/>
                  </a:schemeClr>
                </a:solidFill>
              </a:rPr>
              <a:t>(</a:t>
            </a:r>
            <a:r>
              <a:rPr lang="en-US" altLang="zh-CN">
                <a:solidFill>
                  <a:srgbClr val="0070C0"/>
                </a:solidFill>
              </a:rPr>
              <a:t>34.40</a:t>
            </a:r>
            <a:r>
              <a:rPr lang="en-US" altLang="zh-CN">
                <a:solidFill>
                  <a:schemeClr val="tx1">
                    <a:lumMod val="95000"/>
                    <a:lumOff val="5000"/>
                  </a:schemeClr>
                </a:solidFill>
              </a:rPr>
              <a:t>)</a:t>
            </a:r>
            <a:r>
              <a:rPr lang="en-US" i="0">
                <a:solidFill>
                  <a:schemeClr val="tx1">
                    <a:lumMod val="95000"/>
                    <a:lumOff val="5000"/>
                  </a:schemeClr>
                </a:solidFill>
                <a:effectLst/>
              </a:rPr>
              <a:t>, </a:t>
            </a:r>
            <a:r>
              <a:rPr lang="en-US" b="0" i="0">
                <a:solidFill>
                  <a:schemeClr val="tx1">
                    <a:lumMod val="95000"/>
                    <a:lumOff val="5000"/>
                  </a:schemeClr>
                </a:solidFill>
                <a:effectLst/>
              </a:rPr>
              <a:t>and </a:t>
            </a:r>
            <a:r>
              <a:rPr lang="en-US" altLang="zh-CN" b="1" i="0">
                <a:solidFill>
                  <a:schemeClr val="tx1">
                    <a:lumMod val="95000"/>
                    <a:lumOff val="5000"/>
                  </a:schemeClr>
                </a:solidFill>
                <a:effectLst/>
              </a:rPr>
              <a:t>Delaware</a:t>
            </a:r>
            <a:r>
              <a:rPr lang="en-US" altLang="zh-CN" i="0">
                <a:solidFill>
                  <a:schemeClr val="tx1">
                    <a:lumMod val="95000"/>
                    <a:lumOff val="5000"/>
                  </a:schemeClr>
                </a:solidFill>
                <a:effectLst/>
              </a:rPr>
              <a:t>(</a:t>
            </a:r>
            <a:r>
              <a:rPr lang="en-US" altLang="zh-CN" i="0">
                <a:solidFill>
                  <a:srgbClr val="0070C0"/>
                </a:solidFill>
                <a:effectLst/>
              </a:rPr>
              <a:t>32.27</a:t>
            </a:r>
            <a:r>
              <a:rPr lang="en-US" altLang="zh-CN" i="0">
                <a:solidFill>
                  <a:schemeClr val="tx1">
                    <a:lumMod val="95000"/>
                    <a:lumOff val="5000"/>
                  </a:schemeClr>
                </a:solidFill>
                <a:effectLst/>
              </a:rPr>
              <a:t>)</a:t>
            </a:r>
          </a:p>
          <a:p>
            <a:pPr algn="just"/>
            <a:r>
              <a:rPr lang="en-US" altLang="zh-CN">
                <a:solidFill>
                  <a:schemeClr val="tx1">
                    <a:lumMod val="95000"/>
                    <a:lumOff val="5000"/>
                  </a:schemeClr>
                </a:solidFill>
              </a:rPr>
              <a:t>The cost appears to be higher in the East Coast and States with larger population</a:t>
            </a:r>
            <a:endParaRPr lang="en-US" altLang="zh-CN"/>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69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txBody>
          <a:bodyPr/>
          <a:lstStyle/>
          <a:p>
            <a:endParaRPr lang="en-US"/>
          </a:p>
        </p:txBody>
      </p:sp>
      <p:pic>
        <p:nvPicPr>
          <p:cNvPr id="4" name="slide2" descr="Cost by State">
            <a:extLst>
              <a:ext uri="{FF2B5EF4-FFF2-40B4-BE49-F238E27FC236}">
                <a16:creationId xmlns:a16="http://schemas.microsoft.com/office/drawing/2014/main" id="{A0014E7A-9271-0181-71D8-51F3CF6482E5}"/>
              </a:ext>
            </a:extLst>
          </p:cNvPr>
          <p:cNvPicPr>
            <a:picLocks noChangeAspect="1"/>
          </p:cNvPicPr>
          <p:nvPr/>
        </p:nvPicPr>
        <p:blipFill rotWithShape="1">
          <a:blip r:embed="rId2">
            <a:extLst>
              <a:ext uri="{28A0092B-C50C-407E-A947-70E740481C1C}">
                <a14:useLocalDpi xmlns:a14="http://schemas.microsoft.com/office/drawing/2010/main" val="0"/>
              </a:ext>
            </a:extLst>
          </a:blip>
          <a:srcRect b="12478"/>
          <a:stretch/>
        </p:blipFill>
        <p:spPr>
          <a:xfrm>
            <a:off x="882713" y="1263111"/>
            <a:ext cx="4572418" cy="4376241"/>
          </a:xfrm>
          <a:prstGeom prst="rect">
            <a:avLst/>
          </a:prstGeom>
        </p:spPr>
      </p:pic>
      <p:sp>
        <p:nvSpPr>
          <p:cNvPr id="41" name="Rectangle 40">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29187-EF42-F642-0A06-2ABBE8773738}"/>
              </a:ext>
            </a:extLst>
          </p:cNvPr>
          <p:cNvSpPr>
            <a:spLocks noGrp="1"/>
          </p:cNvSpPr>
          <p:nvPr>
            <p:ph type="title"/>
          </p:nvPr>
        </p:nvSpPr>
        <p:spPr>
          <a:xfrm>
            <a:off x="6846137" y="609680"/>
            <a:ext cx="4602152" cy="1306862"/>
          </a:xfrm>
        </p:spPr>
        <p:txBody>
          <a:bodyPr>
            <a:normAutofit/>
          </a:bodyPr>
          <a:lstStyle/>
          <a:p>
            <a:r>
              <a:rPr lang="en-US" sz="3600" b="1">
                <a:latin typeface="Times New Roman" panose="02020603050405020304" pitchFamily="18" charset="0"/>
                <a:cs typeface="Times New Roman" panose="02020603050405020304" pitchFamily="18" charset="0"/>
              </a:rPr>
              <a:t>Cost by State Analysis</a:t>
            </a:r>
          </a:p>
        </p:txBody>
      </p:sp>
      <p:sp>
        <p:nvSpPr>
          <p:cNvPr id="43" name="Content Placeholder 7">
            <a:extLst>
              <a:ext uri="{FF2B5EF4-FFF2-40B4-BE49-F238E27FC236}">
                <a16:creationId xmlns:a16="http://schemas.microsoft.com/office/drawing/2014/main" id="{67EDD626-9A32-E33C-CDDB-9D43A660050F}"/>
              </a:ext>
            </a:extLst>
          </p:cNvPr>
          <p:cNvSpPr>
            <a:spLocks noGrp="1"/>
          </p:cNvSpPr>
          <p:nvPr>
            <p:ph idx="1"/>
          </p:nvPr>
        </p:nvSpPr>
        <p:spPr>
          <a:xfrm>
            <a:off x="6846137" y="1700463"/>
            <a:ext cx="4602152" cy="4396262"/>
          </a:xfrm>
        </p:spPr>
        <p:txBody>
          <a:bodyPr>
            <a:normAutofit fontScale="92500" lnSpcReduction="10000"/>
          </a:bodyPr>
          <a:lstStyle/>
          <a:p>
            <a:r>
              <a:rPr lang="en-US" sz="1800" b="0" i="0">
                <a:effectLst/>
                <a:latin typeface="Times New Roman" panose="02020603050405020304" pitchFamily="18" charset="0"/>
                <a:cs typeface="Times New Roman" panose="02020603050405020304" pitchFamily="18" charset="0"/>
              </a:rPr>
              <a:t>California (CA) has the highest marketing spend of 168,125.00, followed by VA and NY. It's important to evaluate the enrollment outcomes in these states to ensure that the marketing spend is justified and delivering desired results.</a:t>
            </a:r>
          </a:p>
          <a:p>
            <a:r>
              <a:rPr lang="en-US" sz="1800" b="0" i="0">
                <a:effectLst/>
                <a:latin typeface="+mj-lt"/>
              </a:rPr>
              <a:t>In contrast, New Jersey (NJ) and Pennsylvania (PA) have significantly lower marketing spends at 51,526.00 and 51,468.00, respectively. Investigate the enrollment rates in these states and assess whether there's potential for increasing marketing investments to boost enrollment numbers.</a:t>
            </a:r>
          </a:p>
          <a:p>
            <a:r>
              <a:rPr lang="en-US" sz="1800" b="0" i="0">
                <a:effectLst/>
                <a:latin typeface="+mj-lt"/>
              </a:rPr>
              <a:t>The marketing spend in Texas (TX) and Florida (FL) is moderate at 107,772.00 and 97,501.00, respectively. Review the performance of marketing campaigns in these states and identify opportunities to optimize the existing spend for better results.</a:t>
            </a:r>
          </a:p>
        </p:txBody>
      </p:sp>
    </p:spTree>
    <p:extLst>
      <p:ext uri="{BB962C8B-B14F-4D97-AF65-F5344CB8AC3E}">
        <p14:creationId xmlns:p14="http://schemas.microsoft.com/office/powerpoint/2010/main" val="3544896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01B2B"/>
      </a:dk2>
      <a:lt2>
        <a:srgbClr val="F0F3F3"/>
      </a:lt2>
      <a:accent1>
        <a:srgbClr val="C84E48"/>
      </a:accent1>
      <a:accent2>
        <a:srgbClr val="B63665"/>
      </a:accent2>
      <a:accent3>
        <a:srgbClr val="C848AC"/>
      </a:accent3>
      <a:accent4>
        <a:srgbClr val="9C36B6"/>
      </a:accent4>
      <a:accent5>
        <a:srgbClr val="7948C8"/>
      </a:accent5>
      <a:accent6>
        <a:srgbClr val="3D42B8"/>
      </a:accent6>
      <a:hlink>
        <a:srgbClr val="853FBF"/>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981</Words>
  <Application>Microsoft Macintosh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Garamond</vt:lpstr>
      <vt:lpstr>Times New Roman</vt:lpstr>
      <vt:lpstr>SavonVTI</vt:lpstr>
      <vt:lpstr>AMERICAN UNIVERSITY Online Marketing Strategy Analyses</vt:lpstr>
      <vt:lpstr>Objectives</vt:lpstr>
      <vt:lpstr>Has American University's Marketing Strategy Failed?</vt:lpstr>
      <vt:lpstr>Findings/Insights</vt:lpstr>
      <vt:lpstr> Medium Enrollment Outcome  </vt:lpstr>
      <vt:lpstr>Leads Generated by Education Category</vt:lpstr>
      <vt:lpstr>Lead Source Cost by Method</vt:lpstr>
      <vt:lpstr>Average Lead Cost &amp; Average Cost Per Enrollment by State</vt:lpstr>
      <vt:lpstr>Cost by State Analysis</vt:lpstr>
      <vt:lpstr>Cost Analysis Per Student: International vs. Domestic</vt:lpstr>
      <vt:lpstr>Previous Education of Enrolled Students</vt:lpstr>
      <vt:lpstr>Number of Enrollment by State</vt:lpstr>
      <vt:lpstr>Recommendations</vt:lpstr>
      <vt:lpstr>PowerPoint Presentation</vt:lpstr>
      <vt:lpstr>Thank You!</vt:lpstr>
      <vt:lpstr>Enrollment Trends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Marketing Strategy Analyses</dc:title>
  <dc:creator>Mohammed Shahabudeen Saeed</dc:creator>
  <cp:lastModifiedBy>Mohamed Seifeldin</cp:lastModifiedBy>
  <cp:revision>1</cp:revision>
  <dcterms:created xsi:type="dcterms:W3CDTF">2023-11-29T15:51:12Z</dcterms:created>
  <dcterms:modified xsi:type="dcterms:W3CDTF">2023-12-02T17:35:29Z</dcterms:modified>
</cp:coreProperties>
</file>