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8" r:id="rId3"/>
    <p:sldId id="272" r:id="rId4"/>
    <p:sldId id="268" r:id="rId5"/>
    <p:sldId id="259" r:id="rId6"/>
    <p:sldId id="275" r:id="rId7"/>
    <p:sldId id="277" r:id="rId8"/>
    <p:sldId id="263" r:id="rId9"/>
    <p:sldId id="278" r:id="rId10"/>
    <p:sldId id="267" r:id="rId11"/>
    <p:sldId id="279" r:id="rId12"/>
    <p:sldId id="261" r:id="rId13"/>
    <p:sldId id="264" r:id="rId14"/>
    <p:sldId id="265" r:id="rId15"/>
    <p:sldId id="269" r:id="rId16"/>
    <p:sldId id="271" r:id="rId17"/>
    <p:sldId id="270" r:id="rId18"/>
    <p:sldId id="26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ed Seifeldin" initials="MS" lastIdx="1" clrIdx="0">
    <p:extLst>
      <p:ext uri="{19B8F6BF-5375-455C-9EA6-DF929625EA0E}">
        <p15:presenceInfo xmlns:p15="http://schemas.microsoft.com/office/powerpoint/2012/main" userId="S::ms7375a@american.edu::4854ab31-3b83-49b4-ac19-f6716003d63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286EEB-5517-ADFD-AD1C-A73CD873F235}" v="1" dt="2023-12-02T19:27:43.577"/>
    <p1510:client id="{180E98A6-40B2-9EBA-D609-9B120A47039E}" v="449" dt="2023-12-06T20:07:36.250"/>
    <p1510:client id="{1A1CDC0F-9EDE-AC29-1943-3ECBA89FED75}" v="36" dt="2023-12-06T15:44:34.457"/>
    <p1510:client id="{1D2F8BC3-3DCD-B1EE-46B9-365B6B752861}" v="190" dt="2023-12-05T23:18:52.318"/>
    <p1510:client id="{1E353C40-570C-5795-A7B6-1C090DA58E0D}" v="32" dt="2023-12-05T20:27:27.653"/>
    <p1510:client id="{1FDBF962-103A-202E-7952-835B2280F889}" v="136" dt="2023-12-06T17:53:34.026"/>
    <p1510:client id="{2504843B-EEEA-154D-7BA2-424A0678BC1A}" v="283" dt="2023-12-05T21:55:59.857"/>
    <p1510:client id="{3C94DC18-30D7-4886-8D2C-C94247FBA4E2}" v="6" dt="2023-12-01T21:31:31.038"/>
    <p1510:client id="{5A6486D6-D8B2-6B90-C8D0-6D1443F2A24B}" v="118" dt="2023-12-01T23:08:58.589"/>
    <p1510:client id="{65BCDFBB-BF87-AAF0-9098-5ACFB16C5E56}" v="19" dt="2023-12-06T18:00:23.322"/>
    <p1510:client id="{6E8AB951-D942-57B6-1FAF-44C86BE7E481}" v="148" dt="2023-12-05T21:25:29.171"/>
    <p1510:client id="{86C4AEE8-643C-7E80-BF3C-36BFA53977F2}" v="113" dt="2023-12-05T20:09:20.558"/>
    <p1510:client id="{9C2093C2-3CFF-9546-53F5-64080656E427}" v="63" dt="2023-12-05T23:10:10.791"/>
    <p1510:client id="{9DBE660E-1D1D-4051-8D61-CA66EBDCAF10}" v="271" dt="2023-12-04T20:29:04.316"/>
    <p1510:client id="{B1DF54E7-3B44-F5C0-A56E-EEF2731A8935}" v="7" dt="2023-12-05T18:53:49.2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Seifeldin" userId="S::ms7375a@american.edu::4854ab31-3b83-49b4-ac19-f6716003d63f" providerId="AD" clId="Web-{10286EEB-5517-ADFD-AD1C-A73CD873F235}"/>
    <pc:docChg chg="">
      <pc:chgData name="Mohamed Seifeldin" userId="S::ms7375a@american.edu::4854ab31-3b83-49b4-ac19-f6716003d63f" providerId="AD" clId="Web-{10286EEB-5517-ADFD-AD1C-A73CD873F235}" dt="2023-12-02T19:27:43.577" v="0"/>
      <pc:docMkLst>
        <pc:docMk/>
      </pc:docMkLst>
      <pc:sldChg chg="delCm">
        <pc:chgData name="Mohamed Seifeldin" userId="S::ms7375a@american.edu::4854ab31-3b83-49b4-ac19-f6716003d63f" providerId="AD" clId="Web-{10286EEB-5517-ADFD-AD1C-A73CD873F235}" dt="2023-12-02T19:27:43.577" v="0"/>
        <pc:sldMkLst>
          <pc:docMk/>
          <pc:sldMk cId="3814795153" sldId="259"/>
        </pc:sldMkLst>
      </pc:sldChg>
    </pc:docChg>
  </pc:docChgLst>
  <pc:docChgLst>
    <pc:chgData name="JENNIFER Anyamele" userId="S::ja2701a@american.edu::0c60d2f5-a6bc-48ca-98cb-667610f88ebf" providerId="AD" clId="Web-{6E8AB951-D942-57B6-1FAF-44C86BE7E481}"/>
    <pc:docChg chg="modSld">
      <pc:chgData name="JENNIFER Anyamele" userId="S::ja2701a@american.edu::0c60d2f5-a6bc-48ca-98cb-667610f88ebf" providerId="AD" clId="Web-{6E8AB951-D942-57B6-1FAF-44C86BE7E481}" dt="2023-12-05T21:25:29.171" v="148" actId="14100"/>
      <pc:docMkLst>
        <pc:docMk/>
      </pc:docMkLst>
      <pc:sldChg chg="modSp">
        <pc:chgData name="JENNIFER Anyamele" userId="S::ja2701a@american.edu::0c60d2f5-a6bc-48ca-98cb-667610f88ebf" providerId="AD" clId="Web-{6E8AB951-D942-57B6-1FAF-44C86BE7E481}" dt="2023-12-05T20:41:23.649" v="31" actId="20577"/>
        <pc:sldMkLst>
          <pc:docMk/>
          <pc:sldMk cId="3544896067" sldId="266"/>
        </pc:sldMkLst>
        <pc:spChg chg="mod">
          <ac:chgData name="JENNIFER Anyamele" userId="S::ja2701a@american.edu::0c60d2f5-a6bc-48ca-98cb-667610f88ebf" providerId="AD" clId="Web-{6E8AB951-D942-57B6-1FAF-44C86BE7E481}" dt="2023-12-05T20:41:23.649" v="31" actId="20577"/>
          <ac:spMkLst>
            <pc:docMk/>
            <pc:sldMk cId="3544896067" sldId="266"/>
            <ac:spMk id="43" creationId="{67EDD626-9A32-E33C-CDDB-9D43A660050F}"/>
          </ac:spMkLst>
        </pc:spChg>
      </pc:sldChg>
      <pc:sldChg chg="addSp delSp modSp">
        <pc:chgData name="JENNIFER Anyamele" userId="S::ja2701a@american.edu::0c60d2f5-a6bc-48ca-98cb-667610f88ebf" providerId="AD" clId="Web-{6E8AB951-D942-57B6-1FAF-44C86BE7E481}" dt="2023-12-05T21:25:29.171" v="148" actId="14100"/>
        <pc:sldMkLst>
          <pc:docMk/>
          <pc:sldMk cId="3664882715" sldId="267"/>
        </pc:sldMkLst>
        <pc:spChg chg="mod">
          <ac:chgData name="JENNIFER Anyamele" userId="S::ja2701a@american.edu::0c60d2f5-a6bc-48ca-98cb-667610f88ebf" providerId="AD" clId="Web-{6E8AB951-D942-57B6-1FAF-44C86BE7E481}" dt="2023-12-05T21:14:17.509" v="146" actId="20577"/>
          <ac:spMkLst>
            <pc:docMk/>
            <pc:sldMk cId="3664882715" sldId="267"/>
            <ac:spMk id="33" creationId="{B38A1691-0E86-74D7-9363-5251259D5FBB}"/>
          </ac:spMkLst>
        </pc:spChg>
        <pc:picChg chg="add del mod">
          <ac:chgData name="JENNIFER Anyamele" userId="S::ja2701a@american.edu::0c60d2f5-a6bc-48ca-98cb-667610f88ebf" providerId="AD" clId="Web-{6E8AB951-D942-57B6-1FAF-44C86BE7E481}" dt="2023-12-05T21:13:08.538" v="134"/>
          <ac:picMkLst>
            <pc:docMk/>
            <pc:sldMk cId="3664882715" sldId="267"/>
            <ac:picMk id="3" creationId="{642EFCB3-A027-3369-6BF9-FABBE63F3641}"/>
          </ac:picMkLst>
        </pc:picChg>
        <pc:picChg chg="add mod">
          <ac:chgData name="JENNIFER Anyamele" userId="S::ja2701a@american.edu::0c60d2f5-a6bc-48ca-98cb-667610f88ebf" providerId="AD" clId="Web-{6E8AB951-D942-57B6-1FAF-44C86BE7E481}" dt="2023-12-05T21:25:29.171" v="148" actId="14100"/>
          <ac:picMkLst>
            <pc:docMk/>
            <pc:sldMk cId="3664882715" sldId="267"/>
            <ac:picMk id="4" creationId="{11B23B1B-EBD7-5691-ABF5-454FE80D0F64}"/>
          </ac:picMkLst>
        </pc:picChg>
        <pc:picChg chg="del">
          <ac:chgData name="JENNIFER Anyamele" userId="S::ja2701a@american.edu::0c60d2f5-a6bc-48ca-98cb-667610f88ebf" providerId="AD" clId="Web-{6E8AB951-D942-57B6-1FAF-44C86BE7E481}" dt="2023-12-05T21:09:42.547" v="121"/>
          <ac:picMkLst>
            <pc:docMk/>
            <pc:sldMk cId="3664882715" sldId="267"/>
            <ac:picMk id="6" creationId="{D66B53A6-C921-7D04-85FB-E2B92363D65C}"/>
          </ac:picMkLst>
        </pc:picChg>
      </pc:sldChg>
    </pc:docChg>
  </pc:docChgLst>
  <pc:docChgLst>
    <pc:chgData name="Ama Appau" userId="S::aa4740a@american.edu::7cff4bc8-48e6-454e-9878-a5737c9b8ee2" providerId="AD" clId="Web-{9DBE660E-1D1D-4051-8D61-CA66EBDCAF10}"/>
    <pc:docChg chg="addSld modSld">
      <pc:chgData name="Ama Appau" userId="S::aa4740a@american.edu::7cff4bc8-48e6-454e-9878-a5737c9b8ee2" providerId="AD" clId="Web-{9DBE660E-1D1D-4051-8D61-CA66EBDCAF10}" dt="2023-12-04T20:29:04.316" v="367" actId="20577"/>
      <pc:docMkLst>
        <pc:docMk/>
      </pc:docMkLst>
      <pc:sldChg chg="modSp">
        <pc:chgData name="Ama Appau" userId="S::aa4740a@american.edu::7cff4bc8-48e6-454e-9878-a5737c9b8ee2" providerId="AD" clId="Web-{9DBE660E-1D1D-4051-8D61-CA66EBDCAF10}" dt="2023-12-04T15:48:16.562" v="360" actId="20577"/>
        <pc:sldMkLst>
          <pc:docMk/>
          <pc:sldMk cId="2428506529" sldId="258"/>
        </pc:sldMkLst>
        <pc:spChg chg="mod">
          <ac:chgData name="Ama Appau" userId="S::aa4740a@american.edu::7cff4bc8-48e6-454e-9878-a5737c9b8ee2" providerId="AD" clId="Web-{9DBE660E-1D1D-4051-8D61-CA66EBDCAF10}" dt="2023-12-04T14:58:52.170" v="60" actId="20577"/>
          <ac:spMkLst>
            <pc:docMk/>
            <pc:sldMk cId="2428506529" sldId="258"/>
            <ac:spMk id="2" creationId="{7439173E-D9CF-131E-83FA-3E0492493679}"/>
          </ac:spMkLst>
        </pc:spChg>
        <pc:graphicFrameChg chg="modGraphic">
          <ac:chgData name="Ama Appau" userId="S::aa4740a@american.edu::7cff4bc8-48e6-454e-9878-a5737c9b8ee2" providerId="AD" clId="Web-{9DBE660E-1D1D-4051-8D61-CA66EBDCAF10}" dt="2023-12-04T15:48:16.562" v="360" actId="20577"/>
          <ac:graphicFrameMkLst>
            <pc:docMk/>
            <pc:sldMk cId="2428506529" sldId="258"/>
            <ac:graphicFrameMk id="18" creationId="{369FE2A6-6F39-3724-79F5-3D81F867F439}"/>
          </ac:graphicFrameMkLst>
        </pc:graphicFrameChg>
      </pc:sldChg>
      <pc:sldChg chg="modSp">
        <pc:chgData name="Ama Appau" userId="S::aa4740a@american.edu::7cff4bc8-48e6-454e-9878-a5737c9b8ee2" providerId="AD" clId="Web-{9DBE660E-1D1D-4051-8D61-CA66EBDCAF10}" dt="2023-12-04T15:46:35.247" v="352" actId="20577"/>
        <pc:sldMkLst>
          <pc:docMk/>
          <pc:sldMk cId="3814795153" sldId="259"/>
        </pc:sldMkLst>
        <pc:spChg chg="mod">
          <ac:chgData name="Ama Appau" userId="S::aa4740a@american.edu::7cff4bc8-48e6-454e-9878-a5737c9b8ee2" providerId="AD" clId="Web-{9DBE660E-1D1D-4051-8D61-CA66EBDCAF10}" dt="2023-12-04T14:52:55.255" v="47" actId="20577"/>
          <ac:spMkLst>
            <pc:docMk/>
            <pc:sldMk cId="3814795153" sldId="259"/>
            <ac:spMk id="2" creationId="{C150E45A-3418-9F27-96B8-67627CED91C6}"/>
          </ac:spMkLst>
        </pc:spChg>
        <pc:graphicFrameChg chg="modGraphic">
          <ac:chgData name="Ama Appau" userId="S::aa4740a@american.edu::7cff4bc8-48e6-454e-9878-a5737c9b8ee2" providerId="AD" clId="Web-{9DBE660E-1D1D-4051-8D61-CA66EBDCAF10}" dt="2023-12-04T15:46:35.247" v="352" actId="20577"/>
          <ac:graphicFrameMkLst>
            <pc:docMk/>
            <pc:sldMk cId="3814795153" sldId="259"/>
            <ac:graphicFrameMk id="176" creationId="{72D0FBE8-CFE7-D494-6788-F308C11CDE57}"/>
          </ac:graphicFrameMkLst>
        </pc:graphicFrameChg>
      </pc:sldChg>
      <pc:sldChg chg="addSp delSp modSp">
        <pc:chgData name="Ama Appau" userId="S::aa4740a@american.edu::7cff4bc8-48e6-454e-9878-a5737c9b8ee2" providerId="AD" clId="Web-{9DBE660E-1D1D-4051-8D61-CA66EBDCAF10}" dt="2023-12-04T15:17:47.185" v="221"/>
        <pc:sldMkLst>
          <pc:docMk/>
          <pc:sldMk cId="3157590701" sldId="260"/>
        </pc:sldMkLst>
        <pc:spChg chg="add del">
          <ac:chgData name="Ama Appau" userId="S::aa4740a@american.edu::7cff4bc8-48e6-454e-9878-a5737c9b8ee2" providerId="AD" clId="Web-{9DBE660E-1D1D-4051-8D61-CA66EBDCAF10}" dt="2023-12-04T15:15:31.119" v="210"/>
          <ac:spMkLst>
            <pc:docMk/>
            <pc:sldMk cId="3157590701" sldId="260"/>
            <ac:spMk id="3" creationId="{328C0439-D7DE-A82A-2AA1-F19B44AB4168}"/>
          </ac:spMkLst>
        </pc:spChg>
        <pc:spChg chg="add del mod">
          <ac:chgData name="Ama Appau" userId="S::aa4740a@american.edu::7cff4bc8-48e6-454e-9878-a5737c9b8ee2" providerId="AD" clId="Web-{9DBE660E-1D1D-4051-8D61-CA66EBDCAF10}" dt="2023-12-04T15:16:27.902" v="218"/>
          <ac:spMkLst>
            <pc:docMk/>
            <pc:sldMk cId="3157590701" sldId="260"/>
            <ac:spMk id="5" creationId="{2D1BB401-95F3-2938-D523-B23C579E8217}"/>
          </ac:spMkLst>
        </pc:spChg>
        <pc:spChg chg="add mod">
          <ac:chgData name="Ama Appau" userId="S::aa4740a@american.edu::7cff4bc8-48e6-454e-9878-a5737c9b8ee2" providerId="AD" clId="Web-{9DBE660E-1D1D-4051-8D61-CA66EBDCAF10}" dt="2023-12-04T15:17:47.185" v="221"/>
          <ac:spMkLst>
            <pc:docMk/>
            <pc:sldMk cId="3157590701" sldId="260"/>
            <ac:spMk id="6" creationId="{511F2073-1F92-5660-3CA6-866837EE8210}"/>
          </ac:spMkLst>
        </pc:spChg>
        <pc:spChg chg="mod">
          <ac:chgData name="Ama Appau" userId="S::aa4740a@american.edu::7cff4bc8-48e6-454e-9878-a5737c9b8ee2" providerId="AD" clId="Web-{9DBE660E-1D1D-4051-8D61-CA66EBDCAF10}" dt="2023-12-04T15:14:50.915" v="208" actId="20577"/>
          <ac:spMkLst>
            <pc:docMk/>
            <pc:sldMk cId="3157590701" sldId="260"/>
            <ac:spMk id="87" creationId="{E3ECCB4F-9AF1-AB4F-6061-B6773AABA7B6}"/>
          </ac:spMkLst>
        </pc:spChg>
        <pc:picChg chg="mod modCrop">
          <ac:chgData name="Ama Appau" userId="S::aa4740a@american.edu::7cff4bc8-48e6-454e-9878-a5737c9b8ee2" providerId="AD" clId="Web-{9DBE660E-1D1D-4051-8D61-CA66EBDCAF10}" dt="2023-12-04T15:10:13.204" v="124" actId="14100"/>
          <ac:picMkLst>
            <pc:docMk/>
            <pc:sldMk cId="3157590701" sldId="260"/>
            <ac:picMk id="4" creationId="{F6C95334-3BA6-239C-3BA3-E69B53E854B9}"/>
          </ac:picMkLst>
        </pc:picChg>
      </pc:sldChg>
      <pc:sldChg chg="modSp">
        <pc:chgData name="Ama Appau" userId="S::aa4740a@american.edu::7cff4bc8-48e6-454e-9878-a5737c9b8ee2" providerId="AD" clId="Web-{9DBE660E-1D1D-4051-8D61-CA66EBDCAF10}" dt="2023-12-04T20:25:47.090" v="363" actId="20577"/>
        <pc:sldMkLst>
          <pc:docMk/>
          <pc:sldMk cId="2277296982" sldId="263"/>
        </pc:sldMkLst>
        <pc:spChg chg="mod">
          <ac:chgData name="Ama Appau" userId="S::aa4740a@american.edu::7cff4bc8-48e6-454e-9878-a5737c9b8ee2" providerId="AD" clId="Web-{9DBE660E-1D1D-4051-8D61-CA66EBDCAF10}" dt="2023-12-04T20:25:47.090" v="363" actId="20577"/>
          <ac:spMkLst>
            <pc:docMk/>
            <pc:sldMk cId="2277296982" sldId="263"/>
            <ac:spMk id="9" creationId="{7EB11961-0CB1-78A1-687B-2CA12E9EA94A}"/>
          </ac:spMkLst>
        </pc:spChg>
      </pc:sldChg>
      <pc:sldChg chg="modSp">
        <pc:chgData name="Ama Appau" userId="S::aa4740a@american.edu::7cff4bc8-48e6-454e-9878-a5737c9b8ee2" providerId="AD" clId="Web-{9DBE660E-1D1D-4051-8D61-CA66EBDCAF10}" dt="2023-12-04T20:29:04.316" v="367" actId="20577"/>
        <pc:sldMkLst>
          <pc:docMk/>
          <pc:sldMk cId="712693317" sldId="264"/>
        </pc:sldMkLst>
        <pc:spChg chg="mod">
          <ac:chgData name="Ama Appau" userId="S::aa4740a@american.edu::7cff4bc8-48e6-454e-9878-a5737c9b8ee2" providerId="AD" clId="Web-{9DBE660E-1D1D-4051-8D61-CA66EBDCAF10}" dt="2023-12-04T20:29:04.316" v="367" actId="20577"/>
          <ac:spMkLst>
            <pc:docMk/>
            <pc:sldMk cId="712693317" sldId="264"/>
            <ac:spMk id="11" creationId="{CFD06E65-0EF3-AC73-5BCA-FF06C202B309}"/>
          </ac:spMkLst>
        </pc:spChg>
      </pc:sldChg>
      <pc:sldChg chg="addSp delSp modSp new mod setBg modClrScheme addAnim delAnim setClrOvrMap chgLayout">
        <pc:chgData name="Ama Appau" userId="S::aa4740a@american.edu::7cff4bc8-48e6-454e-9878-a5737c9b8ee2" providerId="AD" clId="Web-{9DBE660E-1D1D-4051-8D61-CA66EBDCAF10}" dt="2023-12-01T21:24:31.809" v="41"/>
        <pc:sldMkLst>
          <pc:docMk/>
          <pc:sldMk cId="1205272215" sldId="272"/>
        </pc:sldMkLst>
        <pc:spChg chg="mod ord">
          <ac:chgData name="Ama Appau" userId="S::aa4740a@american.edu::7cff4bc8-48e6-454e-9878-a5737c9b8ee2" providerId="AD" clId="Web-{9DBE660E-1D1D-4051-8D61-CA66EBDCAF10}" dt="2023-12-01T21:24:31.809" v="41"/>
          <ac:spMkLst>
            <pc:docMk/>
            <pc:sldMk cId="1205272215" sldId="272"/>
            <ac:spMk id="2" creationId="{018CF126-5060-4E42-EE8A-841C3D33684C}"/>
          </ac:spMkLst>
        </pc:spChg>
        <pc:spChg chg="del">
          <ac:chgData name="Ama Appau" userId="S::aa4740a@american.edu::7cff4bc8-48e6-454e-9878-a5737c9b8ee2" providerId="AD" clId="Web-{9DBE660E-1D1D-4051-8D61-CA66EBDCAF10}" dt="2023-12-01T21:20:21.650" v="1"/>
          <ac:spMkLst>
            <pc:docMk/>
            <pc:sldMk cId="1205272215" sldId="272"/>
            <ac:spMk id="3" creationId="{8A03537E-2DF6-F731-5762-699C2494C746}"/>
          </ac:spMkLst>
        </pc:spChg>
        <pc:spChg chg="add del">
          <ac:chgData name="Ama Appau" userId="S::aa4740a@american.edu::7cff4bc8-48e6-454e-9878-a5737c9b8ee2" providerId="AD" clId="Web-{9DBE660E-1D1D-4051-8D61-CA66EBDCAF10}" dt="2023-12-01T21:24:13.823" v="32"/>
          <ac:spMkLst>
            <pc:docMk/>
            <pc:sldMk cId="1205272215" sldId="272"/>
            <ac:spMk id="9" creationId="{904DB13E-F722-4ED6-BB00-556651E95281}"/>
          </ac:spMkLst>
        </pc:spChg>
        <pc:spChg chg="add del">
          <ac:chgData name="Ama Appau" userId="S::aa4740a@american.edu::7cff4bc8-48e6-454e-9878-a5737c9b8ee2" providerId="AD" clId="Web-{9DBE660E-1D1D-4051-8D61-CA66EBDCAF10}" dt="2023-12-01T21:24:13.823" v="32"/>
          <ac:spMkLst>
            <pc:docMk/>
            <pc:sldMk cId="1205272215" sldId="272"/>
            <ac:spMk id="11" creationId="{1E8D93C5-28EB-42D0-86CE-D804955653CC}"/>
          </ac:spMkLst>
        </pc:spChg>
        <pc:spChg chg="add del">
          <ac:chgData name="Ama Appau" userId="S::aa4740a@american.edu::7cff4bc8-48e6-454e-9878-a5737c9b8ee2" providerId="AD" clId="Web-{9DBE660E-1D1D-4051-8D61-CA66EBDCAF10}" dt="2023-12-01T21:24:13.823" v="32"/>
          <ac:spMkLst>
            <pc:docMk/>
            <pc:sldMk cId="1205272215" sldId="272"/>
            <ac:spMk id="13" creationId="{AB1B1E7D-F76D-4744-AF85-239E6998A4C5}"/>
          </ac:spMkLst>
        </pc:spChg>
        <pc:spChg chg="add del">
          <ac:chgData name="Ama Appau" userId="S::aa4740a@american.edu::7cff4bc8-48e6-454e-9878-a5737c9b8ee2" providerId="AD" clId="Web-{9DBE660E-1D1D-4051-8D61-CA66EBDCAF10}" dt="2023-12-01T21:24:13.823" v="32"/>
          <ac:spMkLst>
            <pc:docMk/>
            <pc:sldMk cId="1205272215" sldId="272"/>
            <ac:spMk id="15" creationId="{3BB65211-00DB-45B6-A223-033B2D19CBE8}"/>
          </ac:spMkLst>
        </pc:spChg>
        <pc:spChg chg="add del">
          <ac:chgData name="Ama Appau" userId="S::aa4740a@american.edu::7cff4bc8-48e6-454e-9878-a5737c9b8ee2" providerId="AD" clId="Web-{9DBE660E-1D1D-4051-8D61-CA66EBDCAF10}" dt="2023-12-01T21:24:13.823" v="32"/>
          <ac:spMkLst>
            <pc:docMk/>
            <pc:sldMk cId="1205272215" sldId="272"/>
            <ac:spMk id="22" creationId="{BEBBBF70-6ABC-46E8-A293-73A60B8E2EA4}"/>
          </ac:spMkLst>
        </pc:spChg>
        <pc:spChg chg="add del">
          <ac:chgData name="Ama Appau" userId="S::aa4740a@american.edu::7cff4bc8-48e6-454e-9878-a5737c9b8ee2" providerId="AD" clId="Web-{9DBE660E-1D1D-4051-8D61-CA66EBDCAF10}" dt="2023-12-01T21:24:13.823" v="32"/>
          <ac:spMkLst>
            <pc:docMk/>
            <pc:sldMk cId="1205272215" sldId="272"/>
            <ac:spMk id="24" creationId="{05388887-43DC-4FAF-9400-7925701AFEE6}"/>
          </ac:spMkLst>
        </pc:spChg>
        <pc:spChg chg="add del">
          <ac:chgData name="Ama Appau" userId="S::aa4740a@american.edu::7cff4bc8-48e6-454e-9878-a5737c9b8ee2" providerId="AD" clId="Web-{9DBE660E-1D1D-4051-8D61-CA66EBDCAF10}" dt="2023-12-01T21:24:13.823" v="32"/>
          <ac:spMkLst>
            <pc:docMk/>
            <pc:sldMk cId="1205272215" sldId="272"/>
            <ac:spMk id="26" creationId="{2F2FD4B7-706B-4F5C-A0C7-7D69677C7BFC}"/>
          </ac:spMkLst>
        </pc:spChg>
        <pc:spChg chg="add del">
          <ac:chgData name="Ama Appau" userId="S::aa4740a@american.edu::7cff4bc8-48e6-454e-9878-a5737c9b8ee2" providerId="AD" clId="Web-{9DBE660E-1D1D-4051-8D61-CA66EBDCAF10}" dt="2023-12-01T21:24:17.995" v="36"/>
          <ac:spMkLst>
            <pc:docMk/>
            <pc:sldMk cId="1205272215" sldId="272"/>
            <ac:spMk id="35" creationId="{904DB13E-F722-4ED6-BB00-556651E95281}"/>
          </ac:spMkLst>
        </pc:spChg>
        <pc:spChg chg="add del">
          <ac:chgData name="Ama Appau" userId="S::aa4740a@american.edu::7cff4bc8-48e6-454e-9878-a5737c9b8ee2" providerId="AD" clId="Web-{9DBE660E-1D1D-4051-8D61-CA66EBDCAF10}" dt="2023-12-01T21:24:17.995" v="36"/>
          <ac:spMkLst>
            <pc:docMk/>
            <pc:sldMk cId="1205272215" sldId="272"/>
            <ac:spMk id="36" creationId="{1419E3D9-C5FB-41A9-B6D2-DFB210BB6211}"/>
          </ac:spMkLst>
        </pc:spChg>
        <pc:spChg chg="add del">
          <ac:chgData name="Ama Appau" userId="S::aa4740a@american.edu::7cff4bc8-48e6-454e-9878-a5737c9b8ee2" providerId="AD" clId="Web-{9DBE660E-1D1D-4051-8D61-CA66EBDCAF10}" dt="2023-12-01T21:24:17.995" v="36"/>
          <ac:spMkLst>
            <pc:docMk/>
            <pc:sldMk cId="1205272215" sldId="272"/>
            <ac:spMk id="37" creationId="{367909BF-1DF7-4ACE-8F58-6CF719BB27E5}"/>
          </ac:spMkLst>
        </pc:spChg>
        <pc:spChg chg="add del">
          <ac:chgData name="Ama Appau" userId="S::aa4740a@american.edu::7cff4bc8-48e6-454e-9878-a5737c9b8ee2" providerId="AD" clId="Web-{9DBE660E-1D1D-4051-8D61-CA66EBDCAF10}" dt="2023-12-01T21:24:17.995" v="36"/>
          <ac:spMkLst>
            <pc:docMk/>
            <pc:sldMk cId="1205272215" sldId="272"/>
            <ac:spMk id="38" creationId="{89E8BEDB-0BBC-4F21-9CFB-8530D664C343}"/>
          </ac:spMkLst>
        </pc:spChg>
        <pc:spChg chg="add del">
          <ac:chgData name="Ama Appau" userId="S::aa4740a@american.edu::7cff4bc8-48e6-454e-9878-a5737c9b8ee2" providerId="AD" clId="Web-{9DBE660E-1D1D-4051-8D61-CA66EBDCAF10}" dt="2023-12-01T21:24:17.995" v="36"/>
          <ac:spMkLst>
            <pc:docMk/>
            <pc:sldMk cId="1205272215" sldId="272"/>
            <ac:spMk id="40" creationId="{420551B3-B4DA-48EE-988C-4FAEAEB5CE98}"/>
          </ac:spMkLst>
        </pc:spChg>
        <pc:spChg chg="add del">
          <ac:chgData name="Ama Appau" userId="S::aa4740a@american.edu::7cff4bc8-48e6-454e-9878-a5737c9b8ee2" providerId="AD" clId="Web-{9DBE660E-1D1D-4051-8D61-CA66EBDCAF10}" dt="2023-12-01T21:24:17.995" v="36"/>
          <ac:spMkLst>
            <pc:docMk/>
            <pc:sldMk cId="1205272215" sldId="272"/>
            <ac:spMk id="41" creationId="{391159B2-3847-4541-BAAE-D93F71723E70}"/>
          </ac:spMkLst>
        </pc:spChg>
        <pc:spChg chg="add del">
          <ac:chgData name="Ama Appau" userId="S::aa4740a@american.edu::7cff4bc8-48e6-454e-9878-a5737c9b8ee2" providerId="AD" clId="Web-{9DBE660E-1D1D-4051-8D61-CA66EBDCAF10}" dt="2023-12-01T21:24:17.995" v="36"/>
          <ac:spMkLst>
            <pc:docMk/>
            <pc:sldMk cId="1205272215" sldId="272"/>
            <ac:spMk id="42" creationId="{93BDF953-B1FC-408F-A14E-33A8C1DC1B4B}"/>
          </ac:spMkLst>
        </pc:spChg>
        <pc:spChg chg="add del">
          <ac:chgData name="Ama Appau" userId="S::aa4740a@american.edu::7cff4bc8-48e6-454e-9878-a5737c9b8ee2" providerId="AD" clId="Web-{9DBE660E-1D1D-4051-8D61-CA66EBDCAF10}" dt="2023-12-01T21:24:17.995" v="36"/>
          <ac:spMkLst>
            <pc:docMk/>
            <pc:sldMk cId="1205272215" sldId="272"/>
            <ac:spMk id="43" creationId="{17C4AC30-431E-4860-8128-139F9F61E237}"/>
          </ac:spMkLst>
        </pc:spChg>
        <pc:spChg chg="add del">
          <ac:chgData name="Ama Appau" userId="S::aa4740a@american.edu::7cff4bc8-48e6-454e-9878-a5737c9b8ee2" providerId="AD" clId="Web-{9DBE660E-1D1D-4051-8D61-CA66EBDCAF10}" dt="2023-12-01T21:24:20.746" v="38"/>
          <ac:spMkLst>
            <pc:docMk/>
            <pc:sldMk cId="1205272215" sldId="272"/>
            <ac:spMk id="47" creationId="{904DB13E-F722-4ED6-BB00-556651E95281}"/>
          </ac:spMkLst>
        </pc:spChg>
        <pc:spChg chg="add del">
          <ac:chgData name="Ama Appau" userId="S::aa4740a@american.edu::7cff4bc8-48e6-454e-9878-a5737c9b8ee2" providerId="AD" clId="Web-{9DBE660E-1D1D-4051-8D61-CA66EBDCAF10}" dt="2023-12-01T21:24:20.746" v="38"/>
          <ac:spMkLst>
            <pc:docMk/>
            <pc:sldMk cId="1205272215" sldId="272"/>
            <ac:spMk id="48" creationId="{1E8D93C5-28EB-42D0-86CE-D804955653CC}"/>
          </ac:spMkLst>
        </pc:spChg>
        <pc:spChg chg="add del">
          <ac:chgData name="Ama Appau" userId="S::aa4740a@american.edu::7cff4bc8-48e6-454e-9878-a5737c9b8ee2" providerId="AD" clId="Web-{9DBE660E-1D1D-4051-8D61-CA66EBDCAF10}" dt="2023-12-01T21:24:20.746" v="38"/>
          <ac:spMkLst>
            <pc:docMk/>
            <pc:sldMk cId="1205272215" sldId="272"/>
            <ac:spMk id="49" creationId="{AB1B1E7D-F76D-4744-AF85-239E6998A4C5}"/>
          </ac:spMkLst>
        </pc:spChg>
        <pc:spChg chg="add del">
          <ac:chgData name="Ama Appau" userId="S::aa4740a@american.edu::7cff4bc8-48e6-454e-9878-a5737c9b8ee2" providerId="AD" clId="Web-{9DBE660E-1D1D-4051-8D61-CA66EBDCAF10}" dt="2023-12-01T21:24:20.746" v="38"/>
          <ac:spMkLst>
            <pc:docMk/>
            <pc:sldMk cId="1205272215" sldId="272"/>
            <ac:spMk id="50" creationId="{3BB65211-00DB-45B6-A223-033B2D19CBE8}"/>
          </ac:spMkLst>
        </pc:spChg>
        <pc:spChg chg="add del">
          <ac:chgData name="Ama Appau" userId="S::aa4740a@american.edu::7cff4bc8-48e6-454e-9878-a5737c9b8ee2" providerId="AD" clId="Web-{9DBE660E-1D1D-4051-8D61-CA66EBDCAF10}" dt="2023-12-01T21:24:20.746" v="38"/>
          <ac:spMkLst>
            <pc:docMk/>
            <pc:sldMk cId="1205272215" sldId="272"/>
            <ac:spMk id="52" creationId="{C8AC92D2-D6DE-4772-A874-5D65F883FCDB}"/>
          </ac:spMkLst>
        </pc:spChg>
        <pc:spChg chg="add del">
          <ac:chgData name="Ama Appau" userId="S::aa4740a@american.edu::7cff4bc8-48e6-454e-9878-a5737c9b8ee2" providerId="AD" clId="Web-{9DBE660E-1D1D-4051-8D61-CA66EBDCAF10}" dt="2023-12-01T21:24:20.746" v="38"/>
          <ac:spMkLst>
            <pc:docMk/>
            <pc:sldMk cId="1205272215" sldId="272"/>
            <ac:spMk id="53" creationId="{0F2E3678-25D0-49F9-9BD6-8D4D605650E5}"/>
          </ac:spMkLst>
        </pc:spChg>
        <pc:spChg chg="add del">
          <ac:chgData name="Ama Appau" userId="S::aa4740a@american.edu::7cff4bc8-48e6-454e-9878-a5737c9b8ee2" providerId="AD" clId="Web-{9DBE660E-1D1D-4051-8D61-CA66EBDCAF10}" dt="2023-12-01T21:24:20.746" v="38"/>
          <ac:spMkLst>
            <pc:docMk/>
            <pc:sldMk cId="1205272215" sldId="272"/>
            <ac:spMk id="54" creationId="{63A45CD5-61B0-48E1-8090-7584418C274A}"/>
          </ac:spMkLst>
        </pc:spChg>
        <pc:spChg chg="add del">
          <ac:chgData name="Ama Appau" userId="S::aa4740a@american.edu::7cff4bc8-48e6-454e-9878-a5737c9b8ee2" providerId="AD" clId="Web-{9DBE660E-1D1D-4051-8D61-CA66EBDCAF10}" dt="2023-12-01T21:24:31.793" v="40"/>
          <ac:spMkLst>
            <pc:docMk/>
            <pc:sldMk cId="1205272215" sldId="272"/>
            <ac:spMk id="59" creationId="{904DB13E-F722-4ED6-BB00-556651E95281}"/>
          </ac:spMkLst>
        </pc:spChg>
        <pc:spChg chg="add del">
          <ac:chgData name="Ama Appau" userId="S::aa4740a@american.edu::7cff4bc8-48e6-454e-9878-a5737c9b8ee2" providerId="AD" clId="Web-{9DBE660E-1D1D-4051-8D61-CA66EBDCAF10}" dt="2023-12-01T21:24:31.793" v="40"/>
          <ac:spMkLst>
            <pc:docMk/>
            <pc:sldMk cId="1205272215" sldId="272"/>
            <ac:spMk id="60" creationId="{1E8D93C5-28EB-42D0-86CE-D804955653CC}"/>
          </ac:spMkLst>
        </pc:spChg>
        <pc:spChg chg="add del">
          <ac:chgData name="Ama Appau" userId="S::aa4740a@american.edu::7cff4bc8-48e6-454e-9878-a5737c9b8ee2" providerId="AD" clId="Web-{9DBE660E-1D1D-4051-8D61-CA66EBDCAF10}" dt="2023-12-01T21:24:31.793" v="40"/>
          <ac:spMkLst>
            <pc:docMk/>
            <pc:sldMk cId="1205272215" sldId="272"/>
            <ac:spMk id="61" creationId="{AB1B1E7D-F76D-4744-AF85-239E6998A4C5}"/>
          </ac:spMkLst>
        </pc:spChg>
        <pc:spChg chg="add del">
          <ac:chgData name="Ama Appau" userId="S::aa4740a@american.edu::7cff4bc8-48e6-454e-9878-a5737c9b8ee2" providerId="AD" clId="Web-{9DBE660E-1D1D-4051-8D61-CA66EBDCAF10}" dt="2023-12-01T21:24:31.793" v="40"/>
          <ac:spMkLst>
            <pc:docMk/>
            <pc:sldMk cId="1205272215" sldId="272"/>
            <ac:spMk id="62" creationId="{3BB65211-00DB-45B6-A223-033B2D19CBE8}"/>
          </ac:spMkLst>
        </pc:spChg>
        <pc:spChg chg="add del">
          <ac:chgData name="Ama Appau" userId="S::aa4740a@american.edu::7cff4bc8-48e6-454e-9878-a5737c9b8ee2" providerId="AD" clId="Web-{9DBE660E-1D1D-4051-8D61-CA66EBDCAF10}" dt="2023-12-01T21:24:31.793" v="40"/>
          <ac:spMkLst>
            <pc:docMk/>
            <pc:sldMk cId="1205272215" sldId="272"/>
            <ac:spMk id="64" creationId="{56F7F177-4AE8-4934-A7F6-B3910259F21E}"/>
          </ac:spMkLst>
        </pc:spChg>
        <pc:spChg chg="add del">
          <ac:chgData name="Ama Appau" userId="S::aa4740a@american.edu::7cff4bc8-48e6-454e-9878-a5737c9b8ee2" providerId="AD" clId="Web-{9DBE660E-1D1D-4051-8D61-CA66EBDCAF10}" dt="2023-12-01T21:24:31.793" v="40"/>
          <ac:spMkLst>
            <pc:docMk/>
            <pc:sldMk cId="1205272215" sldId="272"/>
            <ac:spMk id="65" creationId="{1DAC2350-FA6C-4B24-9A17-926C160E8CD9}"/>
          </ac:spMkLst>
        </pc:spChg>
        <pc:spChg chg="add del">
          <ac:chgData name="Ama Appau" userId="S::aa4740a@american.edu::7cff4bc8-48e6-454e-9878-a5737c9b8ee2" providerId="AD" clId="Web-{9DBE660E-1D1D-4051-8D61-CA66EBDCAF10}" dt="2023-12-01T21:24:31.793" v="40"/>
          <ac:spMkLst>
            <pc:docMk/>
            <pc:sldMk cId="1205272215" sldId="272"/>
            <ac:spMk id="66" creationId="{2A637C44-0146-4C54-A1A1-57BC8E6C3C2B}"/>
          </ac:spMkLst>
        </pc:spChg>
        <pc:spChg chg="add del">
          <ac:chgData name="Ama Appau" userId="S::aa4740a@american.edu::7cff4bc8-48e6-454e-9878-a5737c9b8ee2" providerId="AD" clId="Web-{9DBE660E-1D1D-4051-8D61-CA66EBDCAF10}" dt="2023-12-01T21:24:31.793" v="40"/>
          <ac:spMkLst>
            <pc:docMk/>
            <pc:sldMk cId="1205272215" sldId="272"/>
            <ac:spMk id="67" creationId="{6AB310E7-DE5C-4964-8CBB-E87A22B5BD59}"/>
          </ac:spMkLst>
        </pc:spChg>
        <pc:spChg chg="add">
          <ac:chgData name="Ama Appau" userId="S::aa4740a@american.edu::7cff4bc8-48e6-454e-9878-a5737c9b8ee2" providerId="AD" clId="Web-{9DBE660E-1D1D-4051-8D61-CA66EBDCAF10}" dt="2023-12-01T21:24:31.809" v="41"/>
          <ac:spMkLst>
            <pc:docMk/>
            <pc:sldMk cId="1205272215" sldId="272"/>
            <ac:spMk id="72" creationId="{904DB13E-F722-4ED6-BB00-556651E95281}"/>
          </ac:spMkLst>
        </pc:spChg>
        <pc:spChg chg="add">
          <ac:chgData name="Ama Appau" userId="S::aa4740a@american.edu::7cff4bc8-48e6-454e-9878-a5737c9b8ee2" providerId="AD" clId="Web-{9DBE660E-1D1D-4051-8D61-CA66EBDCAF10}" dt="2023-12-01T21:24:31.809" v="41"/>
          <ac:spMkLst>
            <pc:docMk/>
            <pc:sldMk cId="1205272215" sldId="272"/>
            <ac:spMk id="73" creationId="{1E8D93C5-28EB-42D0-86CE-D804955653CC}"/>
          </ac:spMkLst>
        </pc:spChg>
        <pc:spChg chg="add">
          <ac:chgData name="Ama Appau" userId="S::aa4740a@american.edu::7cff4bc8-48e6-454e-9878-a5737c9b8ee2" providerId="AD" clId="Web-{9DBE660E-1D1D-4051-8D61-CA66EBDCAF10}" dt="2023-12-01T21:24:31.809" v="41"/>
          <ac:spMkLst>
            <pc:docMk/>
            <pc:sldMk cId="1205272215" sldId="272"/>
            <ac:spMk id="74" creationId="{AB1B1E7D-F76D-4744-AF85-239E6998A4C5}"/>
          </ac:spMkLst>
        </pc:spChg>
        <pc:spChg chg="add">
          <ac:chgData name="Ama Appau" userId="S::aa4740a@american.edu::7cff4bc8-48e6-454e-9878-a5737c9b8ee2" providerId="AD" clId="Web-{9DBE660E-1D1D-4051-8D61-CA66EBDCAF10}" dt="2023-12-01T21:24:31.809" v="41"/>
          <ac:spMkLst>
            <pc:docMk/>
            <pc:sldMk cId="1205272215" sldId="272"/>
            <ac:spMk id="75" creationId="{3BB65211-00DB-45B6-A223-033B2D19CBE8}"/>
          </ac:spMkLst>
        </pc:spChg>
        <pc:spChg chg="add">
          <ac:chgData name="Ama Appau" userId="S::aa4740a@american.edu::7cff4bc8-48e6-454e-9878-a5737c9b8ee2" providerId="AD" clId="Web-{9DBE660E-1D1D-4051-8D61-CA66EBDCAF10}" dt="2023-12-01T21:24:31.809" v="41"/>
          <ac:spMkLst>
            <pc:docMk/>
            <pc:sldMk cId="1205272215" sldId="272"/>
            <ac:spMk id="77" creationId="{BEBBBF70-6ABC-46E8-A293-73A60B8E2EA4}"/>
          </ac:spMkLst>
        </pc:spChg>
        <pc:spChg chg="add">
          <ac:chgData name="Ama Appau" userId="S::aa4740a@american.edu::7cff4bc8-48e6-454e-9878-a5737c9b8ee2" providerId="AD" clId="Web-{9DBE660E-1D1D-4051-8D61-CA66EBDCAF10}" dt="2023-12-01T21:24:31.809" v="41"/>
          <ac:spMkLst>
            <pc:docMk/>
            <pc:sldMk cId="1205272215" sldId="272"/>
            <ac:spMk id="78" creationId="{05388887-43DC-4FAF-9400-7925701AFEE6}"/>
          </ac:spMkLst>
        </pc:spChg>
        <pc:spChg chg="add">
          <ac:chgData name="Ama Appau" userId="S::aa4740a@american.edu::7cff4bc8-48e6-454e-9878-a5737c9b8ee2" providerId="AD" clId="Web-{9DBE660E-1D1D-4051-8D61-CA66EBDCAF10}" dt="2023-12-01T21:24:31.809" v="41"/>
          <ac:spMkLst>
            <pc:docMk/>
            <pc:sldMk cId="1205272215" sldId="272"/>
            <ac:spMk id="79" creationId="{2F2FD4B7-706B-4F5C-A0C7-7D69677C7BFC}"/>
          </ac:spMkLst>
        </pc:spChg>
        <pc:grpChg chg="add del">
          <ac:chgData name="Ama Appau" userId="S::aa4740a@american.edu::7cff4bc8-48e6-454e-9878-a5737c9b8ee2" providerId="AD" clId="Web-{9DBE660E-1D1D-4051-8D61-CA66EBDCAF10}" dt="2023-12-01T21:24:13.823" v="32"/>
          <ac:grpSpMkLst>
            <pc:docMk/>
            <pc:sldMk cId="1205272215" sldId="272"/>
            <ac:grpSpMk id="17" creationId="{E26428D7-C6F3-473D-A360-A3F5C3E8728C}"/>
          </ac:grpSpMkLst>
        </pc:grpChg>
        <pc:grpChg chg="add del">
          <ac:chgData name="Ama Appau" userId="S::aa4740a@american.edu::7cff4bc8-48e6-454e-9878-a5737c9b8ee2" providerId="AD" clId="Web-{9DBE660E-1D1D-4051-8D61-CA66EBDCAF10}" dt="2023-12-01T21:24:17.995" v="36"/>
          <ac:grpSpMkLst>
            <pc:docMk/>
            <pc:sldMk cId="1205272215" sldId="272"/>
            <ac:grpSpMk id="39" creationId="{E26428D7-C6F3-473D-A360-A3F5C3E8728C}"/>
          </ac:grpSpMkLst>
        </pc:grpChg>
        <pc:grpChg chg="add del">
          <ac:chgData name="Ama Appau" userId="S::aa4740a@american.edu::7cff4bc8-48e6-454e-9878-a5737c9b8ee2" providerId="AD" clId="Web-{9DBE660E-1D1D-4051-8D61-CA66EBDCAF10}" dt="2023-12-01T21:24:20.746" v="38"/>
          <ac:grpSpMkLst>
            <pc:docMk/>
            <pc:sldMk cId="1205272215" sldId="272"/>
            <ac:grpSpMk id="51" creationId="{E26428D7-C6F3-473D-A360-A3F5C3E8728C}"/>
          </ac:grpSpMkLst>
        </pc:grpChg>
        <pc:grpChg chg="add del">
          <ac:chgData name="Ama Appau" userId="S::aa4740a@american.edu::7cff4bc8-48e6-454e-9878-a5737c9b8ee2" providerId="AD" clId="Web-{9DBE660E-1D1D-4051-8D61-CA66EBDCAF10}" dt="2023-12-01T21:24:31.793" v="40"/>
          <ac:grpSpMkLst>
            <pc:docMk/>
            <pc:sldMk cId="1205272215" sldId="272"/>
            <ac:grpSpMk id="63" creationId="{E26428D7-C6F3-473D-A360-A3F5C3E8728C}"/>
          </ac:grpSpMkLst>
        </pc:grpChg>
        <pc:grpChg chg="add">
          <ac:chgData name="Ama Appau" userId="S::aa4740a@american.edu::7cff4bc8-48e6-454e-9878-a5737c9b8ee2" providerId="AD" clId="Web-{9DBE660E-1D1D-4051-8D61-CA66EBDCAF10}" dt="2023-12-01T21:24:31.809" v="41"/>
          <ac:grpSpMkLst>
            <pc:docMk/>
            <pc:sldMk cId="1205272215" sldId="272"/>
            <ac:grpSpMk id="76" creationId="{E26428D7-C6F3-473D-A360-A3F5C3E8728C}"/>
          </ac:grpSpMkLst>
        </pc:grpChg>
        <pc:picChg chg="add mod">
          <ac:chgData name="Ama Appau" userId="S::aa4740a@american.edu::7cff4bc8-48e6-454e-9878-a5737c9b8ee2" providerId="AD" clId="Web-{9DBE660E-1D1D-4051-8D61-CA66EBDCAF10}" dt="2023-12-01T21:24:31.809" v="41"/>
          <ac:picMkLst>
            <pc:docMk/>
            <pc:sldMk cId="1205272215" sldId="272"/>
            <ac:picMk id="4" creationId="{1CB5A2DB-D88D-10AE-6022-DA7161D2D4F1}"/>
          </ac:picMkLst>
        </pc:picChg>
        <pc:cxnChg chg="add del">
          <ac:chgData name="Ama Appau" userId="S::aa4740a@american.edu::7cff4bc8-48e6-454e-9878-a5737c9b8ee2" providerId="AD" clId="Web-{9DBE660E-1D1D-4051-8D61-CA66EBDCAF10}" dt="2023-12-01T21:24:13.823" v="32"/>
          <ac:cxnSpMkLst>
            <pc:docMk/>
            <pc:sldMk cId="1205272215" sldId="272"/>
            <ac:cxnSpMk id="28" creationId="{26E6DC6E-1FA3-4048-B867-BDB51763F365}"/>
          </ac:cxnSpMkLst>
        </pc:cxnChg>
        <pc:cxnChg chg="add del">
          <ac:chgData name="Ama Appau" userId="S::aa4740a@american.edu::7cff4bc8-48e6-454e-9878-a5737c9b8ee2" providerId="AD" clId="Web-{9DBE660E-1D1D-4051-8D61-CA66EBDCAF10}" dt="2023-12-01T21:24:13.823" v="32"/>
          <ac:cxnSpMkLst>
            <pc:docMk/>
            <pc:sldMk cId="1205272215" sldId="272"/>
            <ac:cxnSpMk id="30" creationId="{6E066135-B6C1-4001-B7CC-53A443DF250C}"/>
          </ac:cxnSpMkLst>
        </pc:cxnChg>
        <pc:cxnChg chg="add del">
          <ac:chgData name="Ama Appau" userId="S::aa4740a@american.edu::7cff4bc8-48e6-454e-9878-a5737c9b8ee2" providerId="AD" clId="Web-{9DBE660E-1D1D-4051-8D61-CA66EBDCAF10}" dt="2023-12-01T21:24:13.823" v="32"/>
          <ac:cxnSpMkLst>
            <pc:docMk/>
            <pc:sldMk cId="1205272215" sldId="272"/>
            <ac:cxnSpMk id="32" creationId="{33AD82B4-5F4B-4968-B15E-29DCF8592D58}"/>
          </ac:cxnSpMkLst>
        </pc:cxnChg>
        <pc:cxnChg chg="add del">
          <ac:chgData name="Ama Appau" userId="S::aa4740a@american.edu::7cff4bc8-48e6-454e-9878-a5737c9b8ee2" providerId="AD" clId="Web-{9DBE660E-1D1D-4051-8D61-CA66EBDCAF10}" dt="2023-12-01T21:24:17.995" v="36"/>
          <ac:cxnSpMkLst>
            <pc:docMk/>
            <pc:sldMk cId="1205272215" sldId="272"/>
            <ac:cxnSpMk id="34" creationId="{BEB77709-9ED2-4392-8D1E-91E4AB9644E8}"/>
          </ac:cxnSpMkLst>
        </pc:cxnChg>
        <pc:cxnChg chg="add del">
          <ac:chgData name="Ama Appau" userId="S::aa4740a@american.edu::7cff4bc8-48e6-454e-9878-a5737c9b8ee2" providerId="AD" clId="Web-{9DBE660E-1D1D-4051-8D61-CA66EBDCAF10}" dt="2023-12-01T21:24:17.995" v="36"/>
          <ac:cxnSpMkLst>
            <pc:docMk/>
            <pc:sldMk cId="1205272215" sldId="272"/>
            <ac:cxnSpMk id="44" creationId="{D0C35C70-8DD1-457D-85E7-728F1B0C5284}"/>
          </ac:cxnSpMkLst>
        </pc:cxnChg>
        <pc:cxnChg chg="add del">
          <ac:chgData name="Ama Appau" userId="S::aa4740a@american.edu::7cff4bc8-48e6-454e-9878-a5737c9b8ee2" providerId="AD" clId="Web-{9DBE660E-1D1D-4051-8D61-CA66EBDCAF10}" dt="2023-12-01T21:24:17.995" v="36"/>
          <ac:cxnSpMkLst>
            <pc:docMk/>
            <pc:sldMk cId="1205272215" sldId="272"/>
            <ac:cxnSpMk id="45" creationId="{B71691B1-EF90-41BA-A886-9331EB0364C2}"/>
          </ac:cxnSpMkLst>
        </pc:cxnChg>
        <pc:cxnChg chg="add del">
          <ac:chgData name="Ama Appau" userId="S::aa4740a@american.edu::7cff4bc8-48e6-454e-9878-a5737c9b8ee2" providerId="AD" clId="Web-{9DBE660E-1D1D-4051-8D61-CA66EBDCAF10}" dt="2023-12-01T21:24:20.746" v="38"/>
          <ac:cxnSpMkLst>
            <pc:docMk/>
            <pc:sldMk cId="1205272215" sldId="272"/>
            <ac:cxnSpMk id="55" creationId="{C6D4C1FD-C274-4FA8-939A-09E6498EFC7D}"/>
          </ac:cxnSpMkLst>
        </pc:cxnChg>
        <pc:cxnChg chg="add del">
          <ac:chgData name="Ama Appau" userId="S::aa4740a@american.edu::7cff4bc8-48e6-454e-9878-a5737c9b8ee2" providerId="AD" clId="Web-{9DBE660E-1D1D-4051-8D61-CA66EBDCAF10}" dt="2023-12-01T21:24:20.746" v="38"/>
          <ac:cxnSpMkLst>
            <pc:docMk/>
            <pc:sldMk cId="1205272215" sldId="272"/>
            <ac:cxnSpMk id="56" creationId="{C13D4426-8AD5-43D7-8033-05DBB3BFE65E}"/>
          </ac:cxnSpMkLst>
        </pc:cxnChg>
        <pc:cxnChg chg="add del">
          <ac:chgData name="Ama Appau" userId="S::aa4740a@american.edu::7cff4bc8-48e6-454e-9878-a5737c9b8ee2" providerId="AD" clId="Web-{9DBE660E-1D1D-4051-8D61-CA66EBDCAF10}" dt="2023-12-01T21:24:20.746" v="38"/>
          <ac:cxnSpMkLst>
            <pc:docMk/>
            <pc:sldMk cId="1205272215" sldId="272"/>
            <ac:cxnSpMk id="57" creationId="{1EC8029B-C6E2-4459-859A-7539865E0066}"/>
          </ac:cxnSpMkLst>
        </pc:cxnChg>
        <pc:cxnChg chg="add del">
          <ac:chgData name="Ama Appau" userId="S::aa4740a@american.edu::7cff4bc8-48e6-454e-9878-a5737c9b8ee2" providerId="AD" clId="Web-{9DBE660E-1D1D-4051-8D61-CA66EBDCAF10}" dt="2023-12-01T21:24:31.793" v="40"/>
          <ac:cxnSpMkLst>
            <pc:docMk/>
            <pc:sldMk cId="1205272215" sldId="272"/>
            <ac:cxnSpMk id="68" creationId="{BC6D0BA2-2FCA-496D-A55A-C56A7B3E09D8}"/>
          </ac:cxnSpMkLst>
        </pc:cxnChg>
        <pc:cxnChg chg="add del">
          <ac:chgData name="Ama Appau" userId="S::aa4740a@american.edu::7cff4bc8-48e6-454e-9878-a5737c9b8ee2" providerId="AD" clId="Web-{9DBE660E-1D1D-4051-8D61-CA66EBDCAF10}" dt="2023-12-01T21:24:31.793" v="40"/>
          <ac:cxnSpMkLst>
            <pc:docMk/>
            <pc:sldMk cId="1205272215" sldId="272"/>
            <ac:cxnSpMk id="69" creationId="{EA158404-99A1-4EB0-B63C-8744C273AC0A}"/>
          </ac:cxnSpMkLst>
        </pc:cxnChg>
        <pc:cxnChg chg="add del">
          <ac:chgData name="Ama Appau" userId="S::aa4740a@american.edu::7cff4bc8-48e6-454e-9878-a5737c9b8ee2" providerId="AD" clId="Web-{9DBE660E-1D1D-4051-8D61-CA66EBDCAF10}" dt="2023-12-01T21:24:31.793" v="40"/>
          <ac:cxnSpMkLst>
            <pc:docMk/>
            <pc:sldMk cId="1205272215" sldId="272"/>
            <ac:cxnSpMk id="70" creationId="{B1848EA8-FE52-4762-AE9B-5D1DD4C33621}"/>
          </ac:cxnSpMkLst>
        </pc:cxnChg>
        <pc:cxnChg chg="add">
          <ac:chgData name="Ama Appau" userId="S::aa4740a@american.edu::7cff4bc8-48e6-454e-9878-a5737c9b8ee2" providerId="AD" clId="Web-{9DBE660E-1D1D-4051-8D61-CA66EBDCAF10}" dt="2023-12-01T21:24:31.809" v="41"/>
          <ac:cxnSpMkLst>
            <pc:docMk/>
            <pc:sldMk cId="1205272215" sldId="272"/>
            <ac:cxnSpMk id="80" creationId="{26E6DC6E-1FA3-4048-B867-BDB51763F365}"/>
          </ac:cxnSpMkLst>
        </pc:cxnChg>
        <pc:cxnChg chg="add">
          <ac:chgData name="Ama Appau" userId="S::aa4740a@american.edu::7cff4bc8-48e6-454e-9878-a5737c9b8ee2" providerId="AD" clId="Web-{9DBE660E-1D1D-4051-8D61-CA66EBDCAF10}" dt="2023-12-01T21:24:31.809" v="41"/>
          <ac:cxnSpMkLst>
            <pc:docMk/>
            <pc:sldMk cId="1205272215" sldId="272"/>
            <ac:cxnSpMk id="81" creationId="{6E066135-B6C1-4001-B7CC-53A443DF250C}"/>
          </ac:cxnSpMkLst>
        </pc:cxnChg>
        <pc:cxnChg chg="add">
          <ac:chgData name="Ama Appau" userId="S::aa4740a@american.edu::7cff4bc8-48e6-454e-9878-a5737c9b8ee2" providerId="AD" clId="Web-{9DBE660E-1D1D-4051-8D61-CA66EBDCAF10}" dt="2023-12-01T21:24:31.809" v="41"/>
          <ac:cxnSpMkLst>
            <pc:docMk/>
            <pc:sldMk cId="1205272215" sldId="272"/>
            <ac:cxnSpMk id="82" creationId="{33AD82B4-5F4B-4968-B15E-29DCF8592D58}"/>
          </ac:cxnSpMkLst>
        </pc:cxnChg>
      </pc:sldChg>
    </pc:docChg>
  </pc:docChgLst>
  <pc:docChgLst>
    <pc:chgData name="JENNIFER Anyamele" userId="S::ja2701a@american.edu::0c60d2f5-a6bc-48ca-98cb-667610f88ebf" providerId="AD" clId="Web-{180E98A6-40B2-9EBA-D609-9B120A47039E}"/>
    <pc:docChg chg="addSld delSld modSld">
      <pc:chgData name="JENNIFER Anyamele" userId="S::ja2701a@american.edu::0c60d2f5-a6bc-48ca-98cb-667610f88ebf" providerId="AD" clId="Web-{180E98A6-40B2-9EBA-D609-9B120A47039E}" dt="2023-12-06T20:07:36.250" v="450" actId="20577"/>
      <pc:docMkLst>
        <pc:docMk/>
      </pc:docMkLst>
      <pc:sldChg chg="addSp delSp modSp">
        <pc:chgData name="JENNIFER Anyamele" userId="S::ja2701a@american.edu::0c60d2f5-a6bc-48ca-98cb-667610f88ebf" providerId="AD" clId="Web-{180E98A6-40B2-9EBA-D609-9B120A47039E}" dt="2023-12-06T19:48:18.903" v="224" actId="20577"/>
        <pc:sldMkLst>
          <pc:docMk/>
          <pc:sldMk cId="850309823" sldId="261"/>
        </pc:sldMkLst>
        <pc:spChg chg="mod">
          <ac:chgData name="JENNIFER Anyamele" userId="S::ja2701a@american.edu::0c60d2f5-a6bc-48ca-98cb-667610f88ebf" providerId="AD" clId="Web-{180E98A6-40B2-9EBA-D609-9B120A47039E}" dt="2023-12-06T19:48:18.903" v="224" actId="20577"/>
          <ac:spMkLst>
            <pc:docMk/>
            <pc:sldMk cId="850309823" sldId="261"/>
            <ac:spMk id="2" creationId="{B7BDC95A-7720-BBE0-AEF3-109BB0A60842}"/>
          </ac:spMkLst>
        </pc:spChg>
        <pc:picChg chg="add del mod">
          <ac:chgData name="JENNIFER Anyamele" userId="S::ja2701a@american.edu::0c60d2f5-a6bc-48ca-98cb-667610f88ebf" providerId="AD" clId="Web-{180E98A6-40B2-9EBA-D609-9B120A47039E}" dt="2023-12-06T19:46:16.322" v="205"/>
          <ac:picMkLst>
            <pc:docMk/>
            <pc:sldMk cId="850309823" sldId="261"/>
            <ac:picMk id="3" creationId="{7C647210-B811-A6CD-56FD-C4EC18105A08}"/>
          </ac:picMkLst>
        </pc:picChg>
        <pc:picChg chg="del">
          <ac:chgData name="JENNIFER Anyamele" userId="S::ja2701a@american.edu::0c60d2f5-a6bc-48ca-98cb-667610f88ebf" providerId="AD" clId="Web-{180E98A6-40B2-9EBA-D609-9B120A47039E}" dt="2023-12-06T19:39:50.873" v="109"/>
          <ac:picMkLst>
            <pc:docMk/>
            <pc:sldMk cId="850309823" sldId="261"/>
            <ac:picMk id="4" creationId="{3C175999-4F92-EC55-CA43-08BFA1781B72}"/>
          </ac:picMkLst>
        </pc:picChg>
        <pc:picChg chg="add del mod">
          <ac:chgData name="JENNIFER Anyamele" userId="S::ja2701a@american.edu::0c60d2f5-a6bc-48ca-98cb-667610f88ebf" providerId="AD" clId="Web-{180E98A6-40B2-9EBA-D609-9B120A47039E}" dt="2023-12-06T19:47:44.855" v="214"/>
          <ac:picMkLst>
            <pc:docMk/>
            <pc:sldMk cId="850309823" sldId="261"/>
            <ac:picMk id="5" creationId="{07E4A607-30F8-3941-45B6-696887A318BE}"/>
          </ac:picMkLst>
        </pc:picChg>
        <pc:picChg chg="add mod">
          <ac:chgData name="JENNIFER Anyamele" userId="S::ja2701a@american.edu::0c60d2f5-a6bc-48ca-98cb-667610f88ebf" providerId="AD" clId="Web-{180E98A6-40B2-9EBA-D609-9B120A47039E}" dt="2023-12-06T19:48:12.184" v="222" actId="14100"/>
          <ac:picMkLst>
            <pc:docMk/>
            <pc:sldMk cId="850309823" sldId="261"/>
            <ac:picMk id="6" creationId="{399FC251-E152-8CD0-002D-6FD91F316012}"/>
          </ac:picMkLst>
        </pc:picChg>
      </pc:sldChg>
      <pc:sldChg chg="addSp delSp modSp">
        <pc:chgData name="JENNIFER Anyamele" userId="S::ja2701a@american.edu::0c60d2f5-a6bc-48ca-98cb-667610f88ebf" providerId="AD" clId="Web-{180E98A6-40B2-9EBA-D609-9B120A47039E}" dt="2023-12-06T19:44:55.882" v="201" actId="20577"/>
        <pc:sldMkLst>
          <pc:docMk/>
          <pc:sldMk cId="3664882715" sldId="267"/>
        </pc:sldMkLst>
        <pc:spChg chg="mod">
          <ac:chgData name="JENNIFER Anyamele" userId="S::ja2701a@american.edu::0c60d2f5-a6bc-48ca-98cb-667610f88ebf" providerId="AD" clId="Web-{180E98A6-40B2-9EBA-D609-9B120A47039E}" dt="2023-12-06T19:36:05.085" v="61" actId="20577"/>
          <ac:spMkLst>
            <pc:docMk/>
            <pc:sldMk cId="3664882715" sldId="267"/>
            <ac:spMk id="2" creationId="{CC563FA4-6941-E94F-D067-C55F6AB1EF41}"/>
          </ac:spMkLst>
        </pc:spChg>
        <pc:spChg chg="mod">
          <ac:chgData name="JENNIFER Anyamele" userId="S::ja2701a@american.edu::0c60d2f5-a6bc-48ca-98cb-667610f88ebf" providerId="AD" clId="Web-{180E98A6-40B2-9EBA-D609-9B120A47039E}" dt="2023-12-06T19:44:55.882" v="201" actId="20577"/>
          <ac:spMkLst>
            <pc:docMk/>
            <pc:sldMk cId="3664882715" sldId="267"/>
            <ac:spMk id="33" creationId="{B38A1691-0E86-74D7-9363-5251259D5FBB}"/>
          </ac:spMkLst>
        </pc:spChg>
        <pc:picChg chg="add mod">
          <ac:chgData name="JENNIFER Anyamele" userId="S::ja2701a@american.edu::0c60d2f5-a6bc-48ca-98cb-667610f88ebf" providerId="AD" clId="Web-{180E98A6-40B2-9EBA-D609-9B120A47039E}" dt="2023-12-06T19:32:45.532" v="12" actId="1076"/>
          <ac:picMkLst>
            <pc:docMk/>
            <pc:sldMk cId="3664882715" sldId="267"/>
            <ac:picMk id="3" creationId="{C920EB27-02A2-0498-144A-4E1592BB6848}"/>
          </ac:picMkLst>
        </pc:picChg>
        <pc:picChg chg="del">
          <ac:chgData name="JENNIFER Anyamele" userId="S::ja2701a@american.edu::0c60d2f5-a6bc-48ca-98cb-667610f88ebf" providerId="AD" clId="Web-{180E98A6-40B2-9EBA-D609-9B120A47039E}" dt="2023-12-06T19:19:11.540" v="0"/>
          <ac:picMkLst>
            <pc:docMk/>
            <pc:sldMk cId="3664882715" sldId="267"/>
            <ac:picMk id="4" creationId="{11B23B1B-EBD7-5691-ABF5-454FE80D0F64}"/>
          </ac:picMkLst>
        </pc:picChg>
      </pc:sldChg>
      <pc:sldChg chg="new del">
        <pc:chgData name="JENNIFER Anyamele" userId="S::ja2701a@american.edu::0c60d2f5-a6bc-48ca-98cb-667610f88ebf" providerId="AD" clId="Web-{180E98A6-40B2-9EBA-D609-9B120A47039E}" dt="2023-12-06T19:49:51.765" v="226"/>
        <pc:sldMkLst>
          <pc:docMk/>
          <pc:sldMk cId="2975129312" sldId="279"/>
        </pc:sldMkLst>
      </pc:sldChg>
      <pc:sldChg chg="addSp delSp modSp add replId">
        <pc:chgData name="JENNIFER Anyamele" userId="S::ja2701a@american.edu::0c60d2f5-a6bc-48ca-98cb-667610f88ebf" providerId="AD" clId="Web-{180E98A6-40B2-9EBA-D609-9B120A47039E}" dt="2023-12-06T20:07:36.250" v="450" actId="20577"/>
        <pc:sldMkLst>
          <pc:docMk/>
          <pc:sldMk cId="3461950806" sldId="279"/>
        </pc:sldMkLst>
        <pc:spChg chg="mod">
          <ac:chgData name="JENNIFER Anyamele" userId="S::ja2701a@american.edu::0c60d2f5-a6bc-48ca-98cb-667610f88ebf" providerId="AD" clId="Web-{180E98A6-40B2-9EBA-D609-9B120A47039E}" dt="2023-12-06T20:01:37.895" v="311" actId="20577"/>
          <ac:spMkLst>
            <pc:docMk/>
            <pc:sldMk cId="3461950806" sldId="279"/>
            <ac:spMk id="2" creationId="{B7BDC95A-7720-BBE0-AEF3-109BB0A60842}"/>
          </ac:spMkLst>
        </pc:spChg>
        <pc:spChg chg="mod">
          <ac:chgData name="JENNIFER Anyamele" userId="S::ja2701a@american.edu::0c60d2f5-a6bc-48ca-98cb-667610f88ebf" providerId="AD" clId="Web-{180E98A6-40B2-9EBA-D609-9B120A47039E}" dt="2023-12-06T20:07:36.250" v="450" actId="20577"/>
          <ac:spMkLst>
            <pc:docMk/>
            <pc:sldMk cId="3461950806" sldId="279"/>
            <ac:spMk id="52" creationId="{8F23095C-959D-7772-C014-8C43370CE7FF}"/>
          </ac:spMkLst>
        </pc:spChg>
        <pc:picChg chg="add del mod">
          <ac:chgData name="JENNIFER Anyamele" userId="S::ja2701a@american.edu::0c60d2f5-a6bc-48ca-98cb-667610f88ebf" providerId="AD" clId="Web-{180E98A6-40B2-9EBA-D609-9B120A47039E}" dt="2023-12-06T19:56:05.136" v="251"/>
          <ac:picMkLst>
            <pc:docMk/>
            <pc:sldMk cId="3461950806" sldId="279"/>
            <ac:picMk id="3" creationId="{36D230AE-3D0B-0CC9-7910-326CD18234BE}"/>
          </ac:picMkLst>
        </pc:picChg>
        <pc:picChg chg="add mod">
          <ac:chgData name="JENNIFER Anyamele" userId="S::ja2701a@american.edu::0c60d2f5-a6bc-48ca-98cb-667610f88ebf" providerId="AD" clId="Web-{180E98A6-40B2-9EBA-D609-9B120A47039E}" dt="2023-12-06T19:56:28.496" v="258" actId="14100"/>
          <ac:picMkLst>
            <pc:docMk/>
            <pc:sldMk cId="3461950806" sldId="279"/>
            <ac:picMk id="4" creationId="{14AB99F1-9860-EDD0-D520-93865B591CE6}"/>
          </ac:picMkLst>
        </pc:picChg>
        <pc:picChg chg="del">
          <ac:chgData name="JENNIFER Anyamele" userId="S::ja2701a@american.edu::0c60d2f5-a6bc-48ca-98cb-667610f88ebf" providerId="AD" clId="Web-{180E98A6-40B2-9EBA-D609-9B120A47039E}" dt="2023-12-06T19:50:09.203" v="228"/>
          <ac:picMkLst>
            <pc:docMk/>
            <pc:sldMk cId="3461950806" sldId="279"/>
            <ac:picMk id="6" creationId="{399FC251-E152-8CD0-002D-6FD91F316012}"/>
          </ac:picMkLst>
        </pc:picChg>
      </pc:sldChg>
    </pc:docChg>
  </pc:docChgLst>
  <pc:docChgLst>
    <pc:chgData name="Mohamed Seifeldin" userId="S::ms7375a@american.edu::4854ab31-3b83-49b4-ac19-f6716003d63f" providerId="AD" clId="Web-{1A1CDC0F-9EDE-AC29-1943-3ECBA89FED75}"/>
    <pc:docChg chg="addSld delSld modSld">
      <pc:chgData name="Mohamed Seifeldin" userId="S::ms7375a@american.edu::4854ab31-3b83-49b4-ac19-f6716003d63f" providerId="AD" clId="Web-{1A1CDC0F-9EDE-AC29-1943-3ECBA89FED75}" dt="2023-12-06T15:44:34.457" v="35"/>
      <pc:docMkLst>
        <pc:docMk/>
      </pc:docMkLst>
      <pc:sldChg chg="addSp delSp modSp">
        <pc:chgData name="Mohamed Seifeldin" userId="S::ms7375a@american.edu::4854ab31-3b83-49b4-ac19-f6716003d63f" providerId="AD" clId="Web-{1A1CDC0F-9EDE-AC29-1943-3ECBA89FED75}" dt="2023-12-06T15:28:49.964" v="28"/>
        <pc:sldMkLst>
          <pc:docMk/>
          <pc:sldMk cId="3814795153" sldId="259"/>
        </pc:sldMkLst>
        <pc:spChg chg="mod">
          <ac:chgData name="Mohamed Seifeldin" userId="S::ms7375a@american.edu::4854ab31-3b83-49b4-ac19-f6716003d63f" providerId="AD" clId="Web-{1A1CDC0F-9EDE-AC29-1943-3ECBA89FED75}" dt="2023-12-06T15:28:49.964" v="28"/>
          <ac:spMkLst>
            <pc:docMk/>
            <pc:sldMk cId="3814795153" sldId="259"/>
            <ac:spMk id="2" creationId="{C150E45A-3418-9F27-96B8-67627CED91C6}"/>
          </ac:spMkLst>
        </pc:spChg>
        <pc:spChg chg="del">
          <ac:chgData name="Mohamed Seifeldin" userId="S::ms7375a@american.edu::4854ab31-3b83-49b4-ac19-f6716003d63f" providerId="AD" clId="Web-{1A1CDC0F-9EDE-AC29-1943-3ECBA89FED75}" dt="2023-12-06T15:28:49.964" v="28"/>
          <ac:spMkLst>
            <pc:docMk/>
            <pc:sldMk cId="3814795153" sldId="259"/>
            <ac:spMk id="168" creationId="{11657BF2-BFFB-4FF0-9FE2-4D7F7A7C9D50}"/>
          </ac:spMkLst>
        </pc:spChg>
        <pc:spChg chg="del">
          <ac:chgData name="Mohamed Seifeldin" userId="S::ms7375a@american.edu::4854ab31-3b83-49b4-ac19-f6716003d63f" providerId="AD" clId="Web-{1A1CDC0F-9EDE-AC29-1943-3ECBA89FED75}" dt="2023-12-06T15:28:49.964" v="28"/>
          <ac:spMkLst>
            <pc:docMk/>
            <pc:sldMk cId="3814795153" sldId="259"/>
            <ac:spMk id="169" creationId="{25397171-E233-4F26-9A8C-29C436537DC4}"/>
          </ac:spMkLst>
        </pc:spChg>
        <pc:spChg chg="del">
          <ac:chgData name="Mohamed Seifeldin" userId="S::ms7375a@american.edu::4854ab31-3b83-49b4-ac19-f6716003d63f" providerId="AD" clId="Web-{1A1CDC0F-9EDE-AC29-1943-3ECBA89FED75}" dt="2023-12-06T15:28:49.964" v="28"/>
          <ac:spMkLst>
            <pc:docMk/>
            <pc:sldMk cId="3814795153" sldId="259"/>
            <ac:spMk id="170" creationId="{EA830B9C-C9EB-4D80-9552-AE9DE30758C9}"/>
          </ac:spMkLst>
        </pc:spChg>
        <pc:spChg chg="add">
          <ac:chgData name="Mohamed Seifeldin" userId="S::ms7375a@american.edu::4854ab31-3b83-49b4-ac19-f6716003d63f" providerId="AD" clId="Web-{1A1CDC0F-9EDE-AC29-1943-3ECBA89FED75}" dt="2023-12-06T15:28:49.964" v="28"/>
          <ac:spMkLst>
            <pc:docMk/>
            <pc:sldMk cId="3814795153" sldId="259"/>
            <ac:spMk id="181" creationId="{0BBB6B01-5B73-410C-B70E-8CF2FA470D11}"/>
          </ac:spMkLst>
        </pc:spChg>
        <pc:spChg chg="add">
          <ac:chgData name="Mohamed Seifeldin" userId="S::ms7375a@american.edu::4854ab31-3b83-49b4-ac19-f6716003d63f" providerId="AD" clId="Web-{1A1CDC0F-9EDE-AC29-1943-3ECBA89FED75}" dt="2023-12-06T15:28:49.964" v="28"/>
          <ac:spMkLst>
            <pc:docMk/>
            <pc:sldMk cId="3814795153" sldId="259"/>
            <ac:spMk id="183" creationId="{8712F587-12D0-435C-8E3F-F44C36EE71B8}"/>
          </ac:spMkLst>
        </pc:spChg>
        <pc:graphicFrameChg chg="mod ord modGraphic">
          <ac:chgData name="Mohamed Seifeldin" userId="S::ms7375a@american.edu::4854ab31-3b83-49b4-ac19-f6716003d63f" providerId="AD" clId="Web-{1A1CDC0F-9EDE-AC29-1943-3ECBA89FED75}" dt="2023-12-06T15:28:49.964" v="28"/>
          <ac:graphicFrameMkLst>
            <pc:docMk/>
            <pc:sldMk cId="3814795153" sldId="259"/>
            <ac:graphicFrameMk id="176" creationId="{72D0FBE8-CFE7-D494-6788-F308C11CDE57}"/>
          </ac:graphicFrameMkLst>
        </pc:graphicFrameChg>
        <pc:picChg chg="del">
          <ac:chgData name="Mohamed Seifeldin" userId="S::ms7375a@american.edu::4854ab31-3b83-49b4-ac19-f6716003d63f" providerId="AD" clId="Web-{1A1CDC0F-9EDE-AC29-1943-3ECBA89FED75}" dt="2023-12-06T15:28:41.386" v="26"/>
          <ac:picMkLst>
            <pc:docMk/>
            <pc:sldMk cId="3814795153" sldId="259"/>
            <ac:picMk id="8" creationId="{CFC75DC8-E3D8-76BE-E427-D123CFC833AB}"/>
          </ac:picMkLst>
        </pc:picChg>
        <pc:picChg chg="add mod">
          <ac:chgData name="Mohamed Seifeldin" userId="S::ms7375a@american.edu::4854ab31-3b83-49b4-ac19-f6716003d63f" providerId="AD" clId="Web-{1A1CDC0F-9EDE-AC29-1943-3ECBA89FED75}" dt="2023-12-06T15:28:49.964" v="28"/>
          <ac:picMkLst>
            <pc:docMk/>
            <pc:sldMk cId="3814795153" sldId="259"/>
            <ac:picMk id="19" creationId="{769B32DF-95AE-8E6E-8CDC-64BB3E62CE3B}"/>
          </ac:picMkLst>
        </pc:picChg>
      </pc:sldChg>
      <pc:sldChg chg="addSp delSp modSp">
        <pc:chgData name="Mohamed Seifeldin" userId="S::ms7375a@american.edu::4854ab31-3b83-49b4-ac19-f6716003d63f" providerId="AD" clId="Web-{1A1CDC0F-9EDE-AC29-1943-3ECBA89FED75}" dt="2023-12-06T15:44:34.457" v="35"/>
        <pc:sldMkLst>
          <pc:docMk/>
          <pc:sldMk cId="3157590701" sldId="260"/>
        </pc:sldMkLst>
        <pc:picChg chg="add del mod">
          <ac:chgData name="Mohamed Seifeldin" userId="S::ms7375a@american.edu::4854ab31-3b83-49b4-ac19-f6716003d63f" providerId="AD" clId="Web-{1A1CDC0F-9EDE-AC29-1943-3ECBA89FED75}" dt="2023-12-06T15:44:34.457" v="35"/>
          <ac:picMkLst>
            <pc:docMk/>
            <pc:sldMk cId="3157590701" sldId="260"/>
            <ac:picMk id="3" creationId="{9D3A30AE-C71B-50E1-E078-0820453BFFB6}"/>
          </ac:picMkLst>
        </pc:picChg>
      </pc:sldChg>
      <pc:sldChg chg="addSp delSp modSp new del mod setBg">
        <pc:chgData name="Mohamed Seifeldin" userId="S::ms7375a@american.edu::4854ab31-3b83-49b4-ac19-f6716003d63f" providerId="AD" clId="Web-{1A1CDC0F-9EDE-AC29-1943-3ECBA89FED75}" dt="2023-12-06T15:36:29.460" v="29"/>
        <pc:sldMkLst>
          <pc:docMk/>
          <pc:sldMk cId="2886456096" sldId="275"/>
        </pc:sldMkLst>
        <pc:spChg chg="mod ord">
          <ac:chgData name="Mohamed Seifeldin" userId="S::ms7375a@american.edu::4854ab31-3b83-49b4-ac19-f6716003d63f" providerId="AD" clId="Web-{1A1CDC0F-9EDE-AC29-1943-3ECBA89FED75}" dt="2023-12-06T15:24:30.457" v="22" actId="20577"/>
          <ac:spMkLst>
            <pc:docMk/>
            <pc:sldMk cId="2886456096" sldId="275"/>
            <ac:spMk id="2" creationId="{17F97582-8B9C-5525-F6D8-CD043C056069}"/>
          </ac:spMkLst>
        </pc:spChg>
        <pc:spChg chg="del">
          <ac:chgData name="Mohamed Seifeldin" userId="S::ms7375a@american.edu::4854ab31-3b83-49b4-ac19-f6716003d63f" providerId="AD" clId="Web-{1A1CDC0F-9EDE-AC29-1943-3ECBA89FED75}" dt="2023-12-06T15:24:01.441" v="1"/>
          <ac:spMkLst>
            <pc:docMk/>
            <pc:sldMk cId="2886456096" sldId="275"/>
            <ac:spMk id="3" creationId="{403B17E6-61F1-C6E4-B904-257BCE27DE4B}"/>
          </ac:spMkLst>
        </pc:spChg>
        <pc:spChg chg="add">
          <ac:chgData name="Mohamed Seifeldin" userId="S::ms7375a@american.edu::4854ab31-3b83-49b4-ac19-f6716003d63f" providerId="AD" clId="Web-{1A1CDC0F-9EDE-AC29-1943-3ECBA89FED75}" dt="2023-12-06T15:24:13.176" v="3"/>
          <ac:spMkLst>
            <pc:docMk/>
            <pc:sldMk cId="2886456096" sldId="275"/>
            <ac:spMk id="8" creationId="{5C1944BF-5146-205B-94D1-2D75C0A6EA03}"/>
          </ac:spMkLst>
        </pc:spChg>
        <pc:spChg chg="add">
          <ac:chgData name="Mohamed Seifeldin" userId="S::ms7375a@american.edu::4854ab31-3b83-49b4-ac19-f6716003d63f" providerId="AD" clId="Web-{1A1CDC0F-9EDE-AC29-1943-3ECBA89FED75}" dt="2023-12-06T15:24:13.176" v="3"/>
          <ac:spMkLst>
            <pc:docMk/>
            <pc:sldMk cId="2886456096" sldId="275"/>
            <ac:spMk id="11" creationId="{282E2A95-1A08-4118-83C6-B1CA5648E075}"/>
          </ac:spMkLst>
        </pc:spChg>
        <pc:spChg chg="add">
          <ac:chgData name="Mohamed Seifeldin" userId="S::ms7375a@american.edu::4854ab31-3b83-49b4-ac19-f6716003d63f" providerId="AD" clId="Web-{1A1CDC0F-9EDE-AC29-1943-3ECBA89FED75}" dt="2023-12-06T15:24:13.176" v="3"/>
          <ac:spMkLst>
            <pc:docMk/>
            <pc:sldMk cId="2886456096" sldId="275"/>
            <ac:spMk id="13" creationId="{68DC0EC7-60EA-4BD3-BC04-D547DE1B2891}"/>
          </ac:spMkLst>
        </pc:spChg>
        <pc:spChg chg="add">
          <ac:chgData name="Mohamed Seifeldin" userId="S::ms7375a@american.edu::4854ab31-3b83-49b4-ac19-f6716003d63f" providerId="AD" clId="Web-{1A1CDC0F-9EDE-AC29-1943-3ECBA89FED75}" dt="2023-12-06T15:24:13.176" v="3"/>
          <ac:spMkLst>
            <pc:docMk/>
            <pc:sldMk cId="2886456096" sldId="275"/>
            <ac:spMk id="15" creationId="{2FFEFC7E-85EE-4AC9-A351-FBEB13A1D622}"/>
          </ac:spMkLst>
        </pc:spChg>
        <pc:spChg chg="add">
          <ac:chgData name="Mohamed Seifeldin" userId="S::ms7375a@american.edu::4854ab31-3b83-49b4-ac19-f6716003d63f" providerId="AD" clId="Web-{1A1CDC0F-9EDE-AC29-1943-3ECBA89FED75}" dt="2023-12-06T15:24:13.176" v="3"/>
          <ac:spMkLst>
            <pc:docMk/>
            <pc:sldMk cId="2886456096" sldId="275"/>
            <ac:spMk id="17" creationId="{CB2511BB-FC4C-45F3-94EB-661D6806C942}"/>
          </ac:spMkLst>
        </pc:spChg>
        <pc:picChg chg="add mod ord">
          <ac:chgData name="Mohamed Seifeldin" userId="S::ms7375a@american.edu::4854ab31-3b83-49b4-ac19-f6716003d63f" providerId="AD" clId="Web-{1A1CDC0F-9EDE-AC29-1943-3ECBA89FED75}" dt="2023-12-06T15:26:08.288" v="25" actId="1076"/>
          <ac:picMkLst>
            <pc:docMk/>
            <pc:sldMk cId="2886456096" sldId="275"/>
            <ac:picMk id="4" creationId="{70A450BE-B9CC-2034-A714-8EA09AE1176D}"/>
          </ac:picMkLst>
        </pc:picChg>
      </pc:sldChg>
    </pc:docChg>
  </pc:docChgLst>
  <pc:docChgLst>
    <pc:chgData name="Mohammed Saeed" userId="S::ms8353a@american.edu::6d6b0a21-795f-4d5f-88e8-09a9e9c16da2" providerId="AD" clId="Web-{1FDBF962-103A-202E-7952-835B2280F889}"/>
    <pc:docChg chg="addSld delSld modSld">
      <pc:chgData name="Mohammed Saeed" userId="S::ms8353a@american.edu::6d6b0a21-795f-4d5f-88e8-09a9e9c16da2" providerId="AD" clId="Web-{1FDBF962-103A-202E-7952-835B2280F889}" dt="2023-12-06T17:53:34.026" v="133"/>
      <pc:docMkLst>
        <pc:docMk/>
      </pc:docMkLst>
      <pc:sldChg chg="modSp">
        <pc:chgData name="Mohammed Saeed" userId="S::ms8353a@american.edu::6d6b0a21-795f-4d5f-88e8-09a9e9c16da2" providerId="AD" clId="Web-{1FDBF962-103A-202E-7952-835B2280F889}" dt="2023-12-06T15:56:28.178" v="4" actId="20577"/>
        <pc:sldMkLst>
          <pc:docMk/>
          <pc:sldMk cId="3814795153" sldId="259"/>
        </pc:sldMkLst>
        <pc:spChg chg="mod">
          <ac:chgData name="Mohammed Saeed" userId="S::ms8353a@american.edu::6d6b0a21-795f-4d5f-88e8-09a9e9c16da2" providerId="AD" clId="Web-{1FDBF962-103A-202E-7952-835B2280F889}" dt="2023-12-06T15:56:28.178" v="4" actId="20577"/>
          <ac:spMkLst>
            <pc:docMk/>
            <pc:sldMk cId="3814795153" sldId="259"/>
            <ac:spMk id="2" creationId="{C150E45A-3418-9F27-96B8-67627CED91C6}"/>
          </ac:spMkLst>
        </pc:spChg>
      </pc:sldChg>
      <pc:sldChg chg="addSp delSp modSp del mod modClrScheme delDesignElem chgLayout">
        <pc:chgData name="Mohammed Saeed" userId="S::ms8353a@american.edu::6d6b0a21-795f-4d5f-88e8-09a9e9c16da2" providerId="AD" clId="Web-{1FDBF962-103A-202E-7952-835B2280F889}" dt="2023-12-06T16:33:27.621" v="120"/>
        <pc:sldMkLst>
          <pc:docMk/>
          <pc:sldMk cId="3157590701" sldId="260"/>
        </pc:sldMkLst>
        <pc:spChg chg="mod ord">
          <ac:chgData name="Mohammed Saeed" userId="S::ms8353a@american.edu::6d6b0a21-795f-4d5f-88e8-09a9e9c16da2" providerId="AD" clId="Web-{1FDBF962-103A-202E-7952-835B2280F889}" dt="2023-12-06T16:12:13.644" v="23"/>
          <ac:spMkLst>
            <pc:docMk/>
            <pc:sldMk cId="3157590701" sldId="260"/>
            <ac:spMk id="2" creationId="{097BB703-C0C2-F80C-B7EC-381CF163885A}"/>
          </ac:spMkLst>
        </pc:spChg>
        <pc:spChg chg="add del">
          <ac:chgData name="Mohammed Saeed" userId="S::ms8353a@american.edu::6d6b0a21-795f-4d5f-88e8-09a9e9c16da2" providerId="AD" clId="Web-{1FDBF962-103A-202E-7952-835B2280F889}" dt="2023-12-06T16:10:12.985" v="13"/>
          <ac:spMkLst>
            <pc:docMk/>
            <pc:sldMk cId="3157590701" sldId="260"/>
            <ac:spMk id="5" creationId="{4FBE138D-BE3E-BDF3-F267-456A2FC6DCD7}"/>
          </ac:spMkLst>
        </pc:spChg>
        <pc:spChg chg="del">
          <ac:chgData name="Mohammed Saeed" userId="S::ms8353a@american.edu::6d6b0a21-795f-4d5f-88e8-09a9e9c16da2" providerId="AD" clId="Web-{1FDBF962-103A-202E-7952-835B2280F889}" dt="2023-12-06T16:10:10.094" v="11"/>
          <ac:spMkLst>
            <pc:docMk/>
            <pc:sldMk cId="3157590701" sldId="260"/>
            <ac:spMk id="6" creationId="{511F2073-1F92-5660-3CA6-866837EE8210}"/>
          </ac:spMkLst>
        </pc:spChg>
        <pc:spChg chg="add del">
          <ac:chgData name="Mohammed Saeed" userId="S::ms8353a@american.edu::6d6b0a21-795f-4d5f-88e8-09a9e9c16da2" providerId="AD" clId="Web-{1FDBF962-103A-202E-7952-835B2280F889}" dt="2023-12-06T16:13:34.756" v="35"/>
          <ac:spMkLst>
            <pc:docMk/>
            <pc:sldMk cId="3157590701" sldId="260"/>
            <ac:spMk id="7" creationId="{149E6613-DDC2-249F-B44F-074A99930D1D}"/>
          </ac:spMkLst>
        </pc:spChg>
        <pc:spChg chg="add del mod ord">
          <ac:chgData name="Mohammed Saeed" userId="S::ms8353a@american.edu::6d6b0a21-795f-4d5f-88e8-09a9e9c16da2" providerId="AD" clId="Web-{1FDBF962-103A-202E-7952-835B2280F889}" dt="2023-12-06T16:12:13.644" v="23"/>
          <ac:spMkLst>
            <pc:docMk/>
            <pc:sldMk cId="3157590701" sldId="260"/>
            <ac:spMk id="9" creationId="{4C46232C-BAAC-F80C-3A0D-167A4991D4C7}"/>
          </ac:spMkLst>
        </pc:spChg>
        <pc:spChg chg="mod ord">
          <ac:chgData name="Mohammed Saeed" userId="S::ms8353a@american.edu::6d6b0a21-795f-4d5f-88e8-09a9e9c16da2" providerId="AD" clId="Web-{1FDBF962-103A-202E-7952-835B2280F889}" dt="2023-12-06T16:12:13.644" v="23"/>
          <ac:spMkLst>
            <pc:docMk/>
            <pc:sldMk cId="3157590701" sldId="260"/>
            <ac:spMk id="87" creationId="{E3ECCB4F-9AF1-AB4F-6061-B6773AABA7B6}"/>
          </ac:spMkLst>
        </pc:spChg>
        <pc:spChg chg="add del">
          <ac:chgData name="Mohammed Saeed" userId="S::ms8353a@american.edu::6d6b0a21-795f-4d5f-88e8-09a9e9c16da2" providerId="AD" clId="Web-{1FDBF962-103A-202E-7952-835B2280F889}" dt="2023-12-06T16:12:13.644" v="23"/>
          <ac:spMkLst>
            <pc:docMk/>
            <pc:sldMk cId="3157590701" sldId="260"/>
            <ac:spMk id="142" creationId="{0BBB6B01-5B73-410C-B70E-8CF2FA470D11}"/>
          </ac:spMkLst>
        </pc:spChg>
        <pc:spChg chg="add del">
          <ac:chgData name="Mohammed Saeed" userId="S::ms8353a@american.edu::6d6b0a21-795f-4d5f-88e8-09a9e9c16da2" providerId="AD" clId="Web-{1FDBF962-103A-202E-7952-835B2280F889}" dt="2023-12-06T16:12:13.644" v="23"/>
          <ac:spMkLst>
            <pc:docMk/>
            <pc:sldMk cId="3157590701" sldId="260"/>
            <ac:spMk id="143" creationId="{8712F587-12D0-435C-8E3F-F44C36EE71B8}"/>
          </ac:spMkLst>
        </pc:spChg>
        <pc:picChg chg="add del mod">
          <ac:chgData name="Mohammed Saeed" userId="S::ms8353a@american.edu::6d6b0a21-795f-4d5f-88e8-09a9e9c16da2" providerId="AD" clId="Web-{1FDBF962-103A-202E-7952-835B2280F889}" dt="2023-12-06T16:13:15.303" v="34"/>
          <ac:picMkLst>
            <pc:docMk/>
            <pc:sldMk cId="3157590701" sldId="260"/>
            <ac:picMk id="4" creationId="{F6C95334-3BA6-239C-3BA3-E69B53E854B9}"/>
          </ac:picMkLst>
        </pc:picChg>
        <pc:picChg chg="add del mod">
          <ac:chgData name="Mohammed Saeed" userId="S::ms8353a@american.edu::6d6b0a21-795f-4d5f-88e8-09a9e9c16da2" providerId="AD" clId="Web-{1FDBF962-103A-202E-7952-835B2280F889}" dt="2023-12-06T16:13:12.428" v="33"/>
          <ac:picMkLst>
            <pc:docMk/>
            <pc:sldMk cId="3157590701" sldId="260"/>
            <ac:picMk id="8" creationId="{F3557702-044C-5A36-88DE-98F85A186DA8}"/>
          </ac:picMkLst>
        </pc:picChg>
      </pc:sldChg>
      <pc:sldChg chg="delSp modSp">
        <pc:chgData name="Mohammed Saeed" userId="S::ms8353a@american.edu::6d6b0a21-795f-4d5f-88e8-09a9e9c16da2" providerId="AD" clId="Web-{1FDBF962-103A-202E-7952-835B2280F889}" dt="2023-12-06T16:04:44.397" v="10" actId="20577"/>
        <pc:sldMkLst>
          <pc:docMk/>
          <pc:sldMk cId="2146309630" sldId="265"/>
        </pc:sldMkLst>
        <pc:spChg chg="mod">
          <ac:chgData name="Mohammed Saeed" userId="S::ms8353a@american.edu::6d6b0a21-795f-4d5f-88e8-09a9e9c16da2" providerId="AD" clId="Web-{1FDBF962-103A-202E-7952-835B2280F889}" dt="2023-12-06T16:04:44.397" v="10" actId="20577"/>
          <ac:spMkLst>
            <pc:docMk/>
            <pc:sldMk cId="2146309630" sldId="265"/>
            <ac:spMk id="2" creationId="{92FD4D84-99B0-61B5-7333-9AC99F328562}"/>
          </ac:spMkLst>
        </pc:spChg>
        <pc:spChg chg="del mod">
          <ac:chgData name="Mohammed Saeed" userId="S::ms8353a@american.edu::6d6b0a21-795f-4d5f-88e8-09a9e9c16da2" providerId="AD" clId="Web-{1FDBF962-103A-202E-7952-835B2280F889}" dt="2023-12-06T16:04:19.177" v="7"/>
          <ac:spMkLst>
            <pc:docMk/>
            <pc:sldMk cId="2146309630" sldId="265"/>
            <ac:spMk id="7" creationId="{B33F35C1-50E1-D5B8-27F5-C78BBF8FF2F9}"/>
          </ac:spMkLst>
        </pc:spChg>
        <pc:picChg chg="mod">
          <ac:chgData name="Mohammed Saeed" userId="S::ms8353a@american.edu::6d6b0a21-795f-4d5f-88e8-09a9e9c16da2" providerId="AD" clId="Web-{1FDBF962-103A-202E-7952-835B2280F889}" dt="2023-12-06T16:04:35.052" v="9" actId="1076"/>
          <ac:picMkLst>
            <pc:docMk/>
            <pc:sldMk cId="2146309630" sldId="265"/>
            <ac:picMk id="3" creationId="{9C04030A-FA03-C858-727F-2BD1EED6F934}"/>
          </ac:picMkLst>
        </pc:picChg>
      </pc:sldChg>
      <pc:sldChg chg="addSp delSp modSp del">
        <pc:chgData name="Mohammed Saeed" userId="S::ms8353a@american.edu::6d6b0a21-795f-4d5f-88e8-09a9e9c16da2" providerId="AD" clId="Web-{1FDBF962-103A-202E-7952-835B2280F889}" dt="2023-12-06T17:53:34.026" v="133"/>
        <pc:sldMkLst>
          <pc:docMk/>
          <pc:sldMk cId="3544896067" sldId="266"/>
        </pc:sldMkLst>
        <pc:spChg chg="mod">
          <ac:chgData name="Mohammed Saeed" userId="S::ms8353a@american.edu::6d6b0a21-795f-4d5f-88e8-09a9e9c16da2" providerId="AD" clId="Web-{1FDBF962-103A-202E-7952-835B2280F889}" dt="2023-12-06T16:50:17.323" v="129" actId="20577"/>
          <ac:spMkLst>
            <pc:docMk/>
            <pc:sldMk cId="3544896067" sldId="266"/>
            <ac:spMk id="2" creationId="{D0829187-EF42-F642-0A06-2ABBE8773738}"/>
          </ac:spMkLst>
        </pc:spChg>
        <pc:picChg chg="add del mod">
          <ac:chgData name="Mohammed Saeed" userId="S::ms8353a@american.edu::6d6b0a21-795f-4d5f-88e8-09a9e9c16da2" providerId="AD" clId="Web-{1FDBF962-103A-202E-7952-835B2280F889}" dt="2023-12-06T17:53:32.948" v="132"/>
          <ac:picMkLst>
            <pc:docMk/>
            <pc:sldMk cId="3544896067" sldId="266"/>
            <ac:picMk id="3" creationId="{8E6C222B-1613-3F06-48A7-293464601F48}"/>
          </ac:picMkLst>
        </pc:picChg>
        <pc:picChg chg="del">
          <ac:chgData name="Mohammed Saeed" userId="S::ms8353a@american.edu::6d6b0a21-795f-4d5f-88e8-09a9e9c16da2" providerId="AD" clId="Web-{1FDBF962-103A-202E-7952-835B2280F889}" dt="2023-12-06T17:53:29.120" v="130"/>
          <ac:picMkLst>
            <pc:docMk/>
            <pc:sldMk cId="3544896067" sldId="266"/>
            <ac:picMk id="4" creationId="{A0014E7A-9271-0181-71D8-51F3CF6482E5}"/>
          </ac:picMkLst>
        </pc:picChg>
      </pc:sldChg>
      <pc:sldChg chg="addSp delSp modSp new del mod setBg setClrOvrMap">
        <pc:chgData name="Mohammed Saeed" userId="S::ms8353a@american.edu::6d6b0a21-795f-4d5f-88e8-09a9e9c16da2" providerId="AD" clId="Web-{1FDBF962-103A-202E-7952-835B2280F889}" dt="2023-12-06T16:15:08.494" v="39"/>
        <pc:sldMkLst>
          <pc:docMk/>
          <pc:sldMk cId="2430750058" sldId="275"/>
        </pc:sldMkLst>
        <pc:spChg chg="del">
          <ac:chgData name="Mohammed Saeed" userId="S::ms8353a@american.edu::6d6b0a21-795f-4d5f-88e8-09a9e9c16da2" providerId="AD" clId="Web-{1FDBF962-103A-202E-7952-835B2280F889}" dt="2023-12-06T16:14:06.414" v="37"/>
          <ac:spMkLst>
            <pc:docMk/>
            <pc:sldMk cId="2430750058" sldId="275"/>
            <ac:spMk id="2" creationId="{7E226004-4493-CE20-94BE-D317BBBB79F2}"/>
          </ac:spMkLst>
        </pc:spChg>
        <pc:spChg chg="mod">
          <ac:chgData name="Mohammed Saeed" userId="S::ms8353a@american.edu::6d6b0a21-795f-4d5f-88e8-09a9e9c16da2" providerId="AD" clId="Web-{1FDBF962-103A-202E-7952-835B2280F889}" dt="2023-12-06T16:14:23.195" v="38"/>
          <ac:spMkLst>
            <pc:docMk/>
            <pc:sldMk cId="2430750058" sldId="275"/>
            <ac:spMk id="3" creationId="{CE63B2BC-CEF2-4B4A-5D6F-65B86639B1FE}"/>
          </ac:spMkLst>
        </pc:spChg>
        <pc:spChg chg="mod">
          <ac:chgData name="Mohammed Saeed" userId="S::ms8353a@american.edu::6d6b0a21-795f-4d5f-88e8-09a9e9c16da2" providerId="AD" clId="Web-{1FDBF962-103A-202E-7952-835B2280F889}" dt="2023-12-06T16:14:23.195" v="38"/>
          <ac:spMkLst>
            <pc:docMk/>
            <pc:sldMk cId="2430750058" sldId="275"/>
            <ac:spMk id="4" creationId="{650D615D-7CFF-7395-4E3E-B20072AE18F4}"/>
          </ac:spMkLst>
        </pc:spChg>
        <pc:spChg chg="add">
          <ac:chgData name="Mohammed Saeed" userId="S::ms8353a@american.edu::6d6b0a21-795f-4d5f-88e8-09a9e9c16da2" providerId="AD" clId="Web-{1FDBF962-103A-202E-7952-835B2280F889}" dt="2023-12-06T16:14:23.195" v="38"/>
          <ac:spMkLst>
            <pc:docMk/>
            <pc:sldMk cId="2430750058" sldId="275"/>
            <ac:spMk id="10" creationId="{1E94681D-2A4C-4A8D-B9B5-31D440D0328D}"/>
          </ac:spMkLst>
        </pc:spChg>
        <pc:spChg chg="add">
          <ac:chgData name="Mohammed Saeed" userId="S::ms8353a@american.edu::6d6b0a21-795f-4d5f-88e8-09a9e9c16da2" providerId="AD" clId="Web-{1FDBF962-103A-202E-7952-835B2280F889}" dt="2023-12-06T16:14:23.195" v="38"/>
          <ac:spMkLst>
            <pc:docMk/>
            <pc:sldMk cId="2430750058" sldId="275"/>
            <ac:spMk id="12" creationId="{04B7AC44-1B7B-4F09-9AA4-3DFDEC5751A8}"/>
          </ac:spMkLst>
        </pc:spChg>
        <pc:spChg chg="add">
          <ac:chgData name="Mohammed Saeed" userId="S::ms8353a@american.edu::6d6b0a21-795f-4d5f-88e8-09a9e9c16da2" providerId="AD" clId="Web-{1FDBF962-103A-202E-7952-835B2280F889}" dt="2023-12-06T16:14:23.195" v="38"/>
          <ac:spMkLst>
            <pc:docMk/>
            <pc:sldMk cId="2430750058" sldId="275"/>
            <ac:spMk id="14" creationId="{6683E473-94FF-4ACE-9433-1F14799E8907}"/>
          </ac:spMkLst>
        </pc:spChg>
        <pc:spChg chg="add">
          <ac:chgData name="Mohammed Saeed" userId="S::ms8353a@american.edu::6d6b0a21-795f-4d5f-88e8-09a9e9c16da2" providerId="AD" clId="Web-{1FDBF962-103A-202E-7952-835B2280F889}" dt="2023-12-06T16:14:23.195" v="38"/>
          <ac:spMkLst>
            <pc:docMk/>
            <pc:sldMk cId="2430750058" sldId="275"/>
            <ac:spMk id="16" creationId="{4E9EDDFA-8F05-462B-8D3E-5B9C4FBC735B}"/>
          </ac:spMkLst>
        </pc:spChg>
        <pc:spChg chg="add">
          <ac:chgData name="Mohammed Saeed" userId="S::ms8353a@american.edu::6d6b0a21-795f-4d5f-88e8-09a9e9c16da2" providerId="AD" clId="Web-{1FDBF962-103A-202E-7952-835B2280F889}" dt="2023-12-06T16:14:23.195" v="38"/>
          <ac:spMkLst>
            <pc:docMk/>
            <pc:sldMk cId="2430750058" sldId="275"/>
            <ac:spMk id="18" creationId="{143F9A23-3237-4ED6-A1E9-C0E6530E053B}"/>
          </ac:spMkLst>
        </pc:spChg>
        <pc:spChg chg="add">
          <ac:chgData name="Mohammed Saeed" userId="S::ms8353a@american.edu::6d6b0a21-795f-4d5f-88e8-09a9e9c16da2" providerId="AD" clId="Web-{1FDBF962-103A-202E-7952-835B2280F889}" dt="2023-12-06T16:14:23.195" v="38"/>
          <ac:spMkLst>
            <pc:docMk/>
            <pc:sldMk cId="2430750058" sldId="275"/>
            <ac:spMk id="20" creationId="{C63CD46D-4335-4BA4-842A-BF835A99CB2C}"/>
          </ac:spMkLst>
        </pc:spChg>
        <pc:picChg chg="add mod ord">
          <ac:chgData name="Mohammed Saeed" userId="S::ms8353a@american.edu::6d6b0a21-795f-4d5f-88e8-09a9e9c16da2" providerId="AD" clId="Web-{1FDBF962-103A-202E-7952-835B2280F889}" dt="2023-12-06T16:14:23.195" v="38"/>
          <ac:picMkLst>
            <pc:docMk/>
            <pc:sldMk cId="2430750058" sldId="275"/>
            <ac:picMk id="5" creationId="{12920B80-3017-0013-E255-EEFA3113CB89}"/>
          </ac:picMkLst>
        </pc:picChg>
      </pc:sldChg>
      <pc:sldChg chg="addSp delSp modSp new del mod setBg">
        <pc:chgData name="Mohammed Saeed" userId="S::ms8353a@american.edu::6d6b0a21-795f-4d5f-88e8-09a9e9c16da2" providerId="AD" clId="Web-{1FDBF962-103A-202E-7952-835B2280F889}" dt="2023-12-06T16:13:05.318" v="29"/>
        <pc:sldMkLst>
          <pc:docMk/>
          <pc:sldMk cId="3468910761" sldId="275"/>
        </pc:sldMkLst>
        <pc:spChg chg="mod ord">
          <ac:chgData name="Mohammed Saeed" userId="S::ms8353a@american.edu::6d6b0a21-795f-4d5f-88e8-09a9e9c16da2" providerId="AD" clId="Web-{1FDBF962-103A-202E-7952-835B2280F889}" dt="2023-12-06T16:12:59.724" v="27"/>
          <ac:spMkLst>
            <pc:docMk/>
            <pc:sldMk cId="3468910761" sldId="275"/>
            <ac:spMk id="2" creationId="{0F46F541-BBEB-8675-2A6A-EE1C3BED03CA}"/>
          </ac:spMkLst>
        </pc:spChg>
        <pc:spChg chg="add del">
          <ac:chgData name="Mohammed Saeed" userId="S::ms8353a@american.edu::6d6b0a21-795f-4d5f-88e8-09a9e9c16da2" providerId="AD" clId="Web-{1FDBF962-103A-202E-7952-835B2280F889}" dt="2023-12-06T16:13:00.443" v="28"/>
          <ac:spMkLst>
            <pc:docMk/>
            <pc:sldMk cId="3468910761" sldId="275"/>
            <ac:spMk id="3" creationId="{BB807488-06C9-EE45-5999-5F6428E4B7EE}"/>
          </ac:spMkLst>
        </pc:spChg>
        <pc:spChg chg="add del">
          <ac:chgData name="Mohammed Saeed" userId="S::ms8353a@american.edu::6d6b0a21-795f-4d5f-88e8-09a9e9c16da2" providerId="AD" clId="Web-{1FDBF962-103A-202E-7952-835B2280F889}" dt="2023-12-06T16:12:59.724" v="27"/>
          <ac:spMkLst>
            <pc:docMk/>
            <pc:sldMk cId="3468910761" sldId="275"/>
            <ac:spMk id="8" creationId="{3D3EE374-B471-27EF-A7DE-2A4A63E06081}"/>
          </ac:spMkLst>
        </pc:spChg>
        <pc:spChg chg="add del">
          <ac:chgData name="Mohammed Saeed" userId="S::ms8353a@american.edu::6d6b0a21-795f-4d5f-88e8-09a9e9c16da2" providerId="AD" clId="Web-{1FDBF962-103A-202E-7952-835B2280F889}" dt="2023-12-06T16:12:59.724" v="27"/>
          <ac:spMkLst>
            <pc:docMk/>
            <pc:sldMk cId="3468910761" sldId="275"/>
            <ac:spMk id="11" creationId="{78632963-757B-40C2-BB84-FC6107A54DAD}"/>
          </ac:spMkLst>
        </pc:spChg>
        <pc:spChg chg="add del">
          <ac:chgData name="Mohammed Saeed" userId="S::ms8353a@american.edu::6d6b0a21-795f-4d5f-88e8-09a9e9c16da2" providerId="AD" clId="Web-{1FDBF962-103A-202E-7952-835B2280F889}" dt="2023-12-06T16:12:59.724" v="27"/>
          <ac:spMkLst>
            <pc:docMk/>
            <pc:sldMk cId="3468910761" sldId="275"/>
            <ac:spMk id="13" creationId="{EE0D13DB-D099-4541-888D-DE0186F1C8F0}"/>
          </ac:spMkLst>
        </pc:spChg>
        <pc:spChg chg="add del">
          <ac:chgData name="Mohammed Saeed" userId="S::ms8353a@american.edu::6d6b0a21-795f-4d5f-88e8-09a9e9c16da2" providerId="AD" clId="Web-{1FDBF962-103A-202E-7952-835B2280F889}" dt="2023-12-06T16:12:59.724" v="27"/>
          <ac:spMkLst>
            <pc:docMk/>
            <pc:sldMk cId="3468910761" sldId="275"/>
            <ac:spMk id="15" creationId="{2853AE55-7E35-44B0-89F1-3F52B262AF33}"/>
          </ac:spMkLst>
        </pc:spChg>
        <pc:spChg chg="add del">
          <ac:chgData name="Mohammed Saeed" userId="S::ms8353a@american.edu::6d6b0a21-795f-4d5f-88e8-09a9e9c16da2" providerId="AD" clId="Web-{1FDBF962-103A-202E-7952-835B2280F889}" dt="2023-12-06T16:12:59.724" v="27"/>
          <ac:spMkLst>
            <pc:docMk/>
            <pc:sldMk cId="3468910761" sldId="275"/>
            <ac:spMk id="17" creationId="{DBC4BE4D-4B50-4F51-9F85-4B5D60B02D81}"/>
          </ac:spMkLst>
        </pc:spChg>
        <pc:picChg chg="add del mod ord">
          <ac:chgData name="Mohammed Saeed" userId="S::ms8353a@american.edu::6d6b0a21-795f-4d5f-88e8-09a9e9c16da2" providerId="AD" clId="Web-{1FDBF962-103A-202E-7952-835B2280F889}" dt="2023-12-06T16:13:00.443" v="28"/>
          <ac:picMkLst>
            <pc:docMk/>
            <pc:sldMk cId="3468910761" sldId="275"/>
            <ac:picMk id="4" creationId="{5C23F0A3-0641-4A6A-1C19-9479FEDF462C}"/>
          </ac:picMkLst>
        </pc:picChg>
      </pc:sldChg>
      <pc:sldChg chg="addSp delSp modSp new">
        <pc:chgData name="Mohammed Saeed" userId="S::ms8353a@american.edu::6d6b0a21-795f-4d5f-88e8-09a9e9c16da2" providerId="AD" clId="Web-{1FDBF962-103A-202E-7952-835B2280F889}" dt="2023-12-06T16:23:51.556" v="88" actId="14100"/>
        <pc:sldMkLst>
          <pc:docMk/>
          <pc:sldMk cId="3530604266" sldId="275"/>
        </pc:sldMkLst>
        <pc:spChg chg="mod">
          <ac:chgData name="Mohammed Saeed" userId="S::ms8353a@american.edu::6d6b0a21-795f-4d5f-88e8-09a9e9c16da2" providerId="AD" clId="Web-{1FDBF962-103A-202E-7952-835B2280F889}" dt="2023-12-06T16:23:19.852" v="82" actId="20577"/>
          <ac:spMkLst>
            <pc:docMk/>
            <pc:sldMk cId="3530604266" sldId="275"/>
            <ac:spMk id="2" creationId="{4823846D-2E34-2DB1-2B44-B61A0FF3B4EB}"/>
          </ac:spMkLst>
        </pc:spChg>
        <pc:spChg chg="del">
          <ac:chgData name="Mohammed Saeed" userId="S::ms8353a@american.edu::6d6b0a21-795f-4d5f-88e8-09a9e9c16da2" providerId="AD" clId="Web-{1FDBF962-103A-202E-7952-835B2280F889}" dt="2023-12-06T16:21:19.317" v="65"/>
          <ac:spMkLst>
            <pc:docMk/>
            <pc:sldMk cId="3530604266" sldId="275"/>
            <ac:spMk id="3" creationId="{886CA0B6-9C2C-73B2-199A-B6B23475FC16}"/>
          </ac:spMkLst>
        </pc:spChg>
        <pc:spChg chg="mod">
          <ac:chgData name="Mohammed Saeed" userId="S::ms8353a@american.edu::6d6b0a21-795f-4d5f-88e8-09a9e9c16da2" providerId="AD" clId="Web-{1FDBF962-103A-202E-7952-835B2280F889}" dt="2023-12-06T16:23:51.556" v="88" actId="14100"/>
          <ac:spMkLst>
            <pc:docMk/>
            <pc:sldMk cId="3530604266" sldId="275"/>
            <ac:spMk id="4" creationId="{C0CD5D69-9727-5A60-F7BC-C7063E0B1CB2}"/>
          </ac:spMkLst>
        </pc:spChg>
        <pc:spChg chg="add mod">
          <ac:chgData name="Mohammed Saeed" userId="S::ms8353a@american.edu::6d6b0a21-795f-4d5f-88e8-09a9e9c16da2" providerId="AD" clId="Web-{1FDBF962-103A-202E-7952-835B2280F889}" dt="2023-12-06T16:22:56.898" v="79" actId="14100"/>
          <ac:spMkLst>
            <pc:docMk/>
            <pc:sldMk cId="3530604266" sldId="275"/>
            <ac:spMk id="7" creationId="{2FDE71B3-28CC-3AC1-B780-20DA125A4DF7}"/>
          </ac:spMkLst>
        </pc:spChg>
        <pc:picChg chg="add mod ord">
          <ac:chgData name="Mohammed Saeed" userId="S::ms8353a@american.edu::6d6b0a21-795f-4d5f-88e8-09a9e9c16da2" providerId="AD" clId="Web-{1FDBF962-103A-202E-7952-835B2280F889}" dt="2023-12-06T16:22:06.834" v="74" actId="14100"/>
          <ac:picMkLst>
            <pc:docMk/>
            <pc:sldMk cId="3530604266" sldId="275"/>
            <ac:picMk id="5" creationId="{1774008B-2A6D-66B2-1C71-5268C19CFB26}"/>
          </ac:picMkLst>
        </pc:picChg>
      </pc:sldChg>
      <pc:sldChg chg="addSp delSp modSp new del mod modClrScheme chgLayout">
        <pc:chgData name="Mohammed Saeed" userId="S::ms8353a@american.edu::6d6b0a21-795f-4d5f-88e8-09a9e9c16da2" providerId="AD" clId="Web-{1FDBF962-103A-202E-7952-835B2280F889}" dt="2023-12-06T16:17:25.091" v="63"/>
        <pc:sldMkLst>
          <pc:docMk/>
          <pc:sldMk cId="4275458295" sldId="275"/>
        </pc:sldMkLst>
        <pc:spChg chg="add del mod ord">
          <ac:chgData name="Mohammed Saeed" userId="S::ms8353a@american.edu::6d6b0a21-795f-4d5f-88e8-09a9e9c16da2" providerId="AD" clId="Web-{1FDBF962-103A-202E-7952-835B2280F889}" dt="2023-12-06T16:17:09.060" v="61"/>
          <ac:spMkLst>
            <pc:docMk/>
            <pc:sldMk cId="4275458295" sldId="275"/>
            <ac:spMk id="3" creationId="{7969077A-F4CC-A640-69A0-0722F1B28D15}"/>
          </ac:spMkLst>
        </pc:spChg>
        <pc:spChg chg="add del mod ord">
          <ac:chgData name="Mohammed Saeed" userId="S::ms8353a@american.edu::6d6b0a21-795f-4d5f-88e8-09a9e9c16da2" providerId="AD" clId="Web-{1FDBF962-103A-202E-7952-835B2280F889}" dt="2023-12-06T16:17:09.060" v="61"/>
          <ac:spMkLst>
            <pc:docMk/>
            <pc:sldMk cId="4275458295" sldId="275"/>
            <ac:spMk id="4" creationId="{52147C96-574A-6DEB-6E2D-16E16D91AE21}"/>
          </ac:spMkLst>
        </pc:spChg>
        <pc:spChg chg="add del mod ord">
          <ac:chgData name="Mohammed Saeed" userId="S::ms8353a@american.edu::6d6b0a21-795f-4d5f-88e8-09a9e9c16da2" providerId="AD" clId="Web-{1FDBF962-103A-202E-7952-835B2280F889}" dt="2023-12-06T16:17:09.060" v="61"/>
          <ac:spMkLst>
            <pc:docMk/>
            <pc:sldMk cId="4275458295" sldId="275"/>
            <ac:spMk id="5" creationId="{A0F42CB0-BDF1-97B5-C46B-4CE5C21BEB49}"/>
          </ac:spMkLst>
        </pc:spChg>
        <pc:picChg chg="add del mod">
          <ac:chgData name="Mohammed Saeed" userId="S::ms8353a@american.edu::6d6b0a21-795f-4d5f-88e8-09a9e9c16da2" providerId="AD" clId="Web-{1FDBF962-103A-202E-7952-835B2280F889}" dt="2023-12-06T16:17:09.575" v="62"/>
          <ac:picMkLst>
            <pc:docMk/>
            <pc:sldMk cId="4275458295" sldId="275"/>
            <ac:picMk id="2" creationId="{A994D2EA-1D7B-725B-3B3C-D32585ED1009}"/>
          </ac:picMkLst>
        </pc:picChg>
      </pc:sldChg>
      <pc:sldChg chg="addSp delSp modSp new del">
        <pc:chgData name="Mohammed Saeed" userId="S::ms8353a@american.edu::6d6b0a21-795f-4d5f-88e8-09a9e9c16da2" providerId="AD" clId="Web-{1FDBF962-103A-202E-7952-835B2280F889}" dt="2023-12-06T16:33:23.824" v="119"/>
        <pc:sldMkLst>
          <pc:docMk/>
          <pc:sldMk cId="3904407302" sldId="276"/>
        </pc:sldMkLst>
        <pc:spChg chg="mod">
          <ac:chgData name="Mohammed Saeed" userId="S::ms8353a@american.edu::6d6b0a21-795f-4d5f-88e8-09a9e9c16da2" providerId="AD" clId="Web-{1FDBF962-103A-202E-7952-835B2280F889}" dt="2023-12-06T16:30:51.585" v="111" actId="20577"/>
          <ac:spMkLst>
            <pc:docMk/>
            <pc:sldMk cId="3904407302" sldId="276"/>
            <ac:spMk id="2" creationId="{07771E8E-1FE8-5758-B073-BCB348E73420}"/>
          </ac:spMkLst>
        </pc:spChg>
        <pc:spChg chg="del">
          <ac:chgData name="Mohammed Saeed" userId="S::ms8353a@american.edu::6d6b0a21-795f-4d5f-88e8-09a9e9c16da2" providerId="AD" clId="Web-{1FDBF962-103A-202E-7952-835B2280F889}" dt="2023-12-06T16:26:01.685" v="90"/>
          <ac:spMkLst>
            <pc:docMk/>
            <pc:sldMk cId="3904407302" sldId="276"/>
            <ac:spMk id="3" creationId="{C5715A1A-C71E-9B57-9359-B305348CADFF}"/>
          </ac:spMkLst>
        </pc:spChg>
        <pc:spChg chg="mod">
          <ac:chgData name="Mohammed Saeed" userId="S::ms8353a@american.edu::6d6b0a21-795f-4d5f-88e8-09a9e9c16da2" providerId="AD" clId="Web-{1FDBF962-103A-202E-7952-835B2280F889}" dt="2023-12-06T16:30:19.396" v="103" actId="20577"/>
          <ac:spMkLst>
            <pc:docMk/>
            <pc:sldMk cId="3904407302" sldId="276"/>
            <ac:spMk id="4" creationId="{FAEE35C0-99EA-2F8E-747F-FE0D8696C115}"/>
          </ac:spMkLst>
        </pc:spChg>
        <pc:spChg chg="add del mod">
          <ac:chgData name="Mohammed Saeed" userId="S::ms8353a@american.edu::6d6b0a21-795f-4d5f-88e8-09a9e9c16da2" providerId="AD" clId="Web-{1FDBF962-103A-202E-7952-835B2280F889}" dt="2023-12-06T16:29:17.441" v="94"/>
          <ac:spMkLst>
            <pc:docMk/>
            <pc:sldMk cId="3904407302" sldId="276"/>
            <ac:spMk id="7" creationId="{0E7F4F67-98BD-565C-183C-1CF6D23B208C}"/>
          </ac:spMkLst>
        </pc:spChg>
        <pc:picChg chg="add del mod ord">
          <ac:chgData name="Mohammed Saeed" userId="S::ms8353a@american.edu::6d6b0a21-795f-4d5f-88e8-09a9e9c16da2" providerId="AD" clId="Web-{1FDBF962-103A-202E-7952-835B2280F889}" dt="2023-12-06T16:26:28.483" v="93"/>
          <ac:picMkLst>
            <pc:docMk/>
            <pc:sldMk cId="3904407302" sldId="276"/>
            <ac:picMk id="5" creationId="{196A2565-8CC0-DC27-11BE-9BA787FF5CB4}"/>
          </ac:picMkLst>
        </pc:picChg>
        <pc:picChg chg="add mod ord">
          <ac:chgData name="Mohammed Saeed" userId="S::ms8353a@american.edu::6d6b0a21-795f-4d5f-88e8-09a9e9c16da2" providerId="AD" clId="Web-{1FDBF962-103A-202E-7952-835B2280F889}" dt="2023-12-06T16:30:00.724" v="100" actId="14100"/>
          <ac:picMkLst>
            <pc:docMk/>
            <pc:sldMk cId="3904407302" sldId="276"/>
            <ac:picMk id="8" creationId="{E9DC5153-BD3D-0456-4CC6-B8B9B983FAC5}"/>
          </ac:picMkLst>
        </pc:picChg>
      </pc:sldChg>
      <pc:sldChg chg="addSp delSp modSp new">
        <pc:chgData name="Mohammed Saeed" userId="S::ms8353a@american.edu::6d6b0a21-795f-4d5f-88e8-09a9e9c16da2" providerId="AD" clId="Web-{1FDBF962-103A-202E-7952-835B2280F889}" dt="2023-12-06T16:34:32.544" v="128" actId="14100"/>
        <pc:sldMkLst>
          <pc:docMk/>
          <pc:sldMk cId="2682685321" sldId="277"/>
        </pc:sldMkLst>
        <pc:spChg chg="mod">
          <ac:chgData name="Mohammed Saeed" userId="S::ms8353a@american.edu::6d6b0a21-795f-4d5f-88e8-09a9e9c16da2" providerId="AD" clId="Web-{1FDBF962-103A-202E-7952-835B2280F889}" dt="2023-12-06T16:34:19.732" v="126" actId="20577"/>
          <ac:spMkLst>
            <pc:docMk/>
            <pc:sldMk cId="2682685321" sldId="277"/>
            <ac:spMk id="2" creationId="{53A8B1E7-1CE5-D44F-6F21-BD378AF59CB7}"/>
          </ac:spMkLst>
        </pc:spChg>
        <pc:spChg chg="del">
          <ac:chgData name="Mohammed Saeed" userId="S::ms8353a@american.edu::6d6b0a21-795f-4d5f-88e8-09a9e9c16da2" providerId="AD" clId="Web-{1FDBF962-103A-202E-7952-835B2280F889}" dt="2023-12-06T16:32:33.931" v="113"/>
          <ac:spMkLst>
            <pc:docMk/>
            <pc:sldMk cId="2682685321" sldId="277"/>
            <ac:spMk id="3" creationId="{7F362358-C260-A5B5-D499-5AF30DC79C00}"/>
          </ac:spMkLst>
        </pc:spChg>
        <pc:spChg chg="mod">
          <ac:chgData name="Mohammed Saeed" userId="S::ms8353a@american.edu::6d6b0a21-795f-4d5f-88e8-09a9e9c16da2" providerId="AD" clId="Web-{1FDBF962-103A-202E-7952-835B2280F889}" dt="2023-12-06T16:34:01.700" v="123" actId="20577"/>
          <ac:spMkLst>
            <pc:docMk/>
            <pc:sldMk cId="2682685321" sldId="277"/>
            <ac:spMk id="4" creationId="{6297B45E-45DD-6809-1A27-69E63CEF81D3}"/>
          </ac:spMkLst>
        </pc:spChg>
        <pc:picChg chg="add mod ord">
          <ac:chgData name="Mohammed Saeed" userId="S::ms8353a@american.edu::6d6b0a21-795f-4d5f-88e8-09a9e9c16da2" providerId="AD" clId="Web-{1FDBF962-103A-202E-7952-835B2280F889}" dt="2023-12-06T16:34:32.544" v="128" actId="14100"/>
          <ac:picMkLst>
            <pc:docMk/>
            <pc:sldMk cId="2682685321" sldId="277"/>
            <ac:picMk id="5" creationId="{BBEC687A-33FE-2C8A-2555-AF68C5B53D53}"/>
          </ac:picMkLst>
        </pc:picChg>
      </pc:sldChg>
    </pc:docChg>
  </pc:docChgLst>
  <pc:docChgLst>
    <pc:chgData name="Mohamed Seifeldin" userId="S::ms7375a@american.edu::4854ab31-3b83-49b4-ac19-f6716003d63f" providerId="AD" clId="Web-{9EA6D71F-B406-633C-1E91-287EC6EAFFA4}"/>
    <pc:docChg chg="modSld">
      <pc:chgData name="Mohamed Seifeldin" userId="S::ms7375a@american.edu::4854ab31-3b83-49b4-ac19-f6716003d63f" providerId="AD" clId="Web-{9EA6D71F-B406-633C-1E91-287EC6EAFFA4}" dt="2023-12-05T14:32:03.248" v="36" actId="20577"/>
      <pc:docMkLst>
        <pc:docMk/>
      </pc:docMkLst>
      <pc:sldChg chg="modSp">
        <pc:chgData name="Mohamed Seifeldin" userId="S::ms7375a@american.edu::4854ab31-3b83-49b4-ac19-f6716003d63f" providerId="AD" clId="Web-{9EA6D71F-B406-633C-1E91-287EC6EAFFA4}" dt="2023-12-05T14:32:03.248" v="36" actId="20577"/>
        <pc:sldMkLst>
          <pc:docMk/>
          <pc:sldMk cId="1247739813" sldId="268"/>
        </pc:sldMkLst>
        <pc:graphicFrameChg chg="modGraphic">
          <ac:chgData name="Mohamed Seifeldin" userId="S::ms7375a@american.edu::4854ab31-3b83-49b4-ac19-f6716003d63f" providerId="AD" clId="Web-{9EA6D71F-B406-633C-1E91-287EC6EAFFA4}" dt="2023-12-05T14:32:03.248" v="36" actId="20577"/>
          <ac:graphicFrameMkLst>
            <pc:docMk/>
            <pc:sldMk cId="1247739813" sldId="268"/>
            <ac:graphicFrameMk id="18" creationId="{20931A58-A556-9590-2F26-D3CE9219FAB4}"/>
          </ac:graphicFrameMkLst>
        </pc:graphicFrameChg>
      </pc:sldChg>
    </pc:docChg>
  </pc:docChgLst>
  <pc:docChgLst>
    <pc:chgData name="Mohamed Seifeldin" userId="4854ab31-3b83-49b4-ac19-f6716003d63f" providerId="ADAL" clId="{51EEBCD1-84CE-C14A-B8F2-EEA7CC20D01C}"/>
    <pc:docChg chg="custSel modSld">
      <pc:chgData name="Mohamed Seifeldin" userId="4854ab31-3b83-49b4-ac19-f6716003d63f" providerId="ADAL" clId="{51EEBCD1-84CE-C14A-B8F2-EEA7CC20D01C}" dt="2023-12-01T21:22:30.585" v="4"/>
      <pc:docMkLst>
        <pc:docMk/>
      </pc:docMkLst>
      <pc:sldChg chg="modSp mod addCm modCm">
        <pc:chgData name="Mohamed Seifeldin" userId="4854ab31-3b83-49b4-ac19-f6716003d63f" providerId="ADAL" clId="{51EEBCD1-84CE-C14A-B8F2-EEA7CC20D01C}" dt="2023-12-01T21:22:30.585" v="4"/>
        <pc:sldMkLst>
          <pc:docMk/>
          <pc:sldMk cId="3814795153" sldId="259"/>
        </pc:sldMkLst>
        <pc:picChg chg="mod">
          <ac:chgData name="Mohamed Seifeldin" userId="4854ab31-3b83-49b4-ac19-f6716003d63f" providerId="ADAL" clId="{51EEBCD1-84CE-C14A-B8F2-EEA7CC20D01C}" dt="2023-12-01T21:19:27.827" v="2" actId="1076"/>
          <ac:picMkLst>
            <pc:docMk/>
            <pc:sldMk cId="3814795153" sldId="259"/>
            <ac:picMk id="8" creationId="{CFC75DC8-E3D8-76BE-E427-D123CFC833AB}"/>
          </ac:picMkLst>
        </pc:picChg>
      </pc:sldChg>
    </pc:docChg>
  </pc:docChgLst>
  <pc:docChgLst>
    <pc:chgData name="Mohammed Saeed" userId="S::ms8353a@american.edu::6d6b0a21-795f-4d5f-88e8-09a9e9c16da2" providerId="AD" clId="Web-{3C94DC18-30D7-4886-8D2C-C94247FBA4E2}"/>
    <pc:docChg chg="modSld">
      <pc:chgData name="Mohammed Saeed" userId="S::ms8353a@american.edu::6d6b0a21-795f-4d5f-88e8-09a9e9c16da2" providerId="AD" clId="Web-{3C94DC18-30D7-4886-8D2C-C94247FBA4E2}" dt="2023-12-01T21:31:31.038" v="3"/>
      <pc:docMkLst>
        <pc:docMk/>
      </pc:docMkLst>
      <pc:sldChg chg="addSp delSp modSp">
        <pc:chgData name="Mohammed Saeed" userId="S::ms8353a@american.edu::6d6b0a21-795f-4d5f-88e8-09a9e9c16da2" providerId="AD" clId="Web-{3C94DC18-30D7-4886-8D2C-C94247FBA4E2}" dt="2023-12-01T21:31:31.038" v="3"/>
        <pc:sldMkLst>
          <pc:docMk/>
          <pc:sldMk cId="3157590701" sldId="260"/>
        </pc:sldMkLst>
        <pc:picChg chg="add del mod">
          <ac:chgData name="Mohammed Saeed" userId="S::ms8353a@american.edu::6d6b0a21-795f-4d5f-88e8-09a9e9c16da2" providerId="AD" clId="Web-{3C94DC18-30D7-4886-8D2C-C94247FBA4E2}" dt="2023-12-01T21:31:18.835" v="1"/>
          <ac:picMkLst>
            <pc:docMk/>
            <pc:sldMk cId="3157590701" sldId="260"/>
            <ac:picMk id="3" creationId="{DEBBDB59-38E3-4731-B758-39D65AC67E8A}"/>
          </ac:picMkLst>
        </pc:picChg>
        <pc:picChg chg="add del mod">
          <ac:chgData name="Mohammed Saeed" userId="S::ms8353a@american.edu::6d6b0a21-795f-4d5f-88e8-09a9e9c16da2" providerId="AD" clId="Web-{3C94DC18-30D7-4886-8D2C-C94247FBA4E2}" dt="2023-12-01T21:31:31.038" v="3"/>
          <ac:picMkLst>
            <pc:docMk/>
            <pc:sldMk cId="3157590701" sldId="260"/>
            <ac:picMk id="5" creationId="{645F546D-043E-A14D-34B9-3C7B87A442E7}"/>
          </ac:picMkLst>
        </pc:picChg>
      </pc:sldChg>
    </pc:docChg>
  </pc:docChgLst>
  <pc:docChgLst>
    <pc:chgData name="Mohamed Seifeldin" userId="S::ms7375a@american.edu::4854ab31-3b83-49b4-ac19-f6716003d63f" providerId="AD" clId="Web-{E1964E9D-BC7D-3514-95BF-A82E245042F5}"/>
    <pc:docChg chg="modSld">
      <pc:chgData name="Mohamed Seifeldin" userId="S::ms7375a@american.edu::4854ab31-3b83-49b4-ac19-f6716003d63f" providerId="AD" clId="Web-{E1964E9D-BC7D-3514-95BF-A82E245042F5}" dt="2023-12-05T17:20:15.123" v="58" actId="20577"/>
      <pc:docMkLst>
        <pc:docMk/>
      </pc:docMkLst>
      <pc:sldChg chg="modSp">
        <pc:chgData name="Mohamed Seifeldin" userId="S::ms7375a@american.edu::4854ab31-3b83-49b4-ac19-f6716003d63f" providerId="AD" clId="Web-{E1964E9D-BC7D-3514-95BF-A82E245042F5}" dt="2023-12-05T17:20:15.123" v="58" actId="20577"/>
        <pc:sldMkLst>
          <pc:docMk/>
          <pc:sldMk cId="3814795153" sldId="259"/>
        </pc:sldMkLst>
        <pc:graphicFrameChg chg="modGraphic">
          <ac:chgData name="Mohamed Seifeldin" userId="S::ms7375a@american.edu::4854ab31-3b83-49b4-ac19-f6716003d63f" providerId="AD" clId="Web-{E1964E9D-BC7D-3514-95BF-A82E245042F5}" dt="2023-12-05T17:20:15.123" v="58" actId="20577"/>
          <ac:graphicFrameMkLst>
            <pc:docMk/>
            <pc:sldMk cId="3814795153" sldId="259"/>
            <ac:graphicFrameMk id="176" creationId="{72D0FBE8-CFE7-D494-6788-F308C11CDE57}"/>
          </ac:graphicFrameMkLst>
        </pc:graphicFrameChg>
      </pc:sldChg>
    </pc:docChg>
  </pc:docChgLst>
  <pc:docChgLst>
    <pc:chgData name="Mohammed Saeed" userId="S::ms8353a@american.edu::6d6b0a21-795f-4d5f-88e8-09a9e9c16da2" providerId="AD" clId="Web-{B1DF54E7-3B44-F5C0-A56E-EEF2731A8935}"/>
    <pc:docChg chg="addSld modSld sldOrd">
      <pc:chgData name="Mohammed Saeed" userId="S::ms8353a@american.edu::6d6b0a21-795f-4d5f-88e8-09a9e9c16da2" providerId="AD" clId="Web-{B1DF54E7-3B44-F5C0-A56E-EEF2731A8935}" dt="2023-12-05T18:53:49.201" v="175" actId="20577"/>
      <pc:docMkLst>
        <pc:docMk/>
      </pc:docMkLst>
      <pc:sldChg chg="modSp">
        <pc:chgData name="Mohammed Saeed" userId="S::ms8353a@american.edu::6d6b0a21-795f-4d5f-88e8-09a9e9c16da2" providerId="AD" clId="Web-{B1DF54E7-3B44-F5C0-A56E-EEF2731A8935}" dt="2023-12-05T18:53:49.201" v="175" actId="20577"/>
        <pc:sldMkLst>
          <pc:docMk/>
          <pc:sldMk cId="2428506529" sldId="258"/>
        </pc:sldMkLst>
        <pc:spChg chg="mod">
          <ac:chgData name="Mohammed Saeed" userId="S::ms8353a@american.edu::6d6b0a21-795f-4d5f-88e8-09a9e9c16da2" providerId="AD" clId="Web-{B1DF54E7-3B44-F5C0-A56E-EEF2731A8935}" dt="2023-12-05T18:53:49.201" v="175" actId="20577"/>
          <ac:spMkLst>
            <pc:docMk/>
            <pc:sldMk cId="2428506529" sldId="258"/>
            <ac:spMk id="2" creationId="{7439173E-D9CF-131E-83FA-3E0492493679}"/>
          </ac:spMkLst>
        </pc:spChg>
        <pc:graphicFrameChg chg="modGraphic">
          <ac:chgData name="Mohammed Saeed" userId="S::ms8353a@american.edu::6d6b0a21-795f-4d5f-88e8-09a9e9c16da2" providerId="AD" clId="Web-{B1DF54E7-3B44-F5C0-A56E-EEF2731A8935}" dt="2023-12-05T18:51:52.509" v="173" actId="20577"/>
          <ac:graphicFrameMkLst>
            <pc:docMk/>
            <pc:sldMk cId="2428506529" sldId="258"/>
            <ac:graphicFrameMk id="18" creationId="{369FE2A6-6F39-3724-79F5-3D81F867F439}"/>
          </ac:graphicFrameMkLst>
        </pc:graphicFrameChg>
      </pc:sldChg>
      <pc:sldChg chg="modSp">
        <pc:chgData name="Mohammed Saeed" userId="S::ms8353a@american.edu::6d6b0a21-795f-4d5f-88e8-09a9e9c16da2" providerId="AD" clId="Web-{B1DF54E7-3B44-F5C0-A56E-EEF2731A8935}" dt="2023-12-05T17:48:53.039" v="2" actId="20577"/>
        <pc:sldMkLst>
          <pc:docMk/>
          <pc:sldMk cId="3814795153" sldId="259"/>
        </pc:sldMkLst>
        <pc:spChg chg="mod">
          <ac:chgData name="Mohammed Saeed" userId="S::ms8353a@american.edu::6d6b0a21-795f-4d5f-88e8-09a9e9c16da2" providerId="AD" clId="Web-{B1DF54E7-3B44-F5C0-A56E-EEF2731A8935}" dt="2023-12-05T17:48:53.039" v="2" actId="20577"/>
          <ac:spMkLst>
            <pc:docMk/>
            <pc:sldMk cId="3814795153" sldId="259"/>
            <ac:spMk id="2" creationId="{C150E45A-3418-9F27-96B8-67627CED91C6}"/>
          </ac:spMkLst>
        </pc:spChg>
      </pc:sldChg>
      <pc:sldChg chg="modSp">
        <pc:chgData name="Mohammed Saeed" userId="S::ms8353a@american.edu::6d6b0a21-795f-4d5f-88e8-09a9e9c16da2" providerId="AD" clId="Web-{B1DF54E7-3B44-F5C0-A56E-EEF2731A8935}" dt="2023-12-05T18:36:19.661" v="33" actId="20577"/>
        <pc:sldMkLst>
          <pc:docMk/>
          <pc:sldMk cId="3417076033" sldId="269"/>
        </pc:sldMkLst>
        <pc:graphicFrameChg chg="modGraphic">
          <ac:chgData name="Mohammed Saeed" userId="S::ms8353a@american.edu::6d6b0a21-795f-4d5f-88e8-09a9e9c16da2" providerId="AD" clId="Web-{B1DF54E7-3B44-F5C0-A56E-EEF2731A8935}" dt="2023-12-05T18:36:19.661" v="33" actId="20577"/>
          <ac:graphicFrameMkLst>
            <pc:docMk/>
            <pc:sldMk cId="3417076033" sldId="269"/>
            <ac:graphicFrameMk id="33" creationId="{D632F748-11A1-5824-66D9-CDECB1055D74}"/>
          </ac:graphicFrameMkLst>
        </pc:graphicFrameChg>
      </pc:sldChg>
      <pc:sldChg chg="add ord replId">
        <pc:chgData name="Mohammed Saeed" userId="S::ms8353a@american.edu::6d6b0a21-795f-4d5f-88e8-09a9e9c16da2" providerId="AD" clId="Web-{B1DF54E7-3B44-F5C0-A56E-EEF2731A8935}" dt="2023-12-05T18:32:06.980" v="6"/>
        <pc:sldMkLst>
          <pc:docMk/>
          <pc:sldMk cId="1908210176" sldId="274"/>
        </pc:sldMkLst>
      </pc:sldChg>
    </pc:docChg>
  </pc:docChgLst>
  <pc:docChgLst>
    <pc:chgData name="Mohammed Saeed" userId="S::ms8353a@american.edu::6d6b0a21-795f-4d5f-88e8-09a9e9c16da2" providerId="AD" clId="Web-{65BCDFBB-BF87-AAF0-9098-5ACFB16C5E56}"/>
    <pc:docChg chg="addSld delSld modSld">
      <pc:chgData name="Mohammed Saeed" userId="S::ms8353a@american.edu::6d6b0a21-795f-4d5f-88e8-09a9e9c16da2" providerId="AD" clId="Web-{65BCDFBB-BF87-AAF0-9098-5ACFB16C5E56}" dt="2023-12-06T18:00:23.322" v="22"/>
      <pc:docMkLst>
        <pc:docMk/>
      </pc:docMkLst>
      <pc:sldChg chg="modSp add del">
        <pc:chgData name="Mohammed Saeed" userId="S::ms8353a@american.edu::6d6b0a21-795f-4d5f-88e8-09a9e9c16da2" providerId="AD" clId="Web-{65BCDFBB-BF87-AAF0-9098-5ACFB16C5E56}" dt="2023-12-06T18:00:23.322" v="22"/>
        <pc:sldMkLst>
          <pc:docMk/>
          <pc:sldMk cId="3544896067" sldId="266"/>
        </pc:sldMkLst>
        <pc:spChg chg="mod">
          <ac:chgData name="Mohammed Saeed" userId="S::ms8353a@american.edu::6d6b0a21-795f-4d5f-88e8-09a9e9c16da2" providerId="AD" clId="Web-{65BCDFBB-BF87-AAF0-9098-5ACFB16C5E56}" dt="2023-12-06T18:00:04.946" v="14" actId="20577"/>
          <ac:spMkLst>
            <pc:docMk/>
            <pc:sldMk cId="3544896067" sldId="266"/>
            <ac:spMk id="43" creationId="{67EDD626-9A32-E33C-CDDB-9D43A660050F}"/>
          </ac:spMkLst>
        </pc:spChg>
      </pc:sldChg>
      <pc:sldChg chg="modSp">
        <pc:chgData name="Mohammed Saeed" userId="S::ms8353a@american.edu::6d6b0a21-795f-4d5f-88e8-09a9e9c16da2" providerId="AD" clId="Web-{65BCDFBB-BF87-AAF0-9098-5ACFB16C5E56}" dt="2023-12-06T17:55:51.369" v="4" actId="20577"/>
        <pc:sldMkLst>
          <pc:docMk/>
          <pc:sldMk cId="1247739813" sldId="268"/>
        </pc:sldMkLst>
        <pc:graphicFrameChg chg="modGraphic">
          <ac:chgData name="Mohammed Saeed" userId="S::ms8353a@american.edu::6d6b0a21-795f-4d5f-88e8-09a9e9c16da2" providerId="AD" clId="Web-{65BCDFBB-BF87-AAF0-9098-5ACFB16C5E56}" dt="2023-12-06T17:55:51.369" v="4" actId="20577"/>
          <ac:graphicFrameMkLst>
            <pc:docMk/>
            <pc:sldMk cId="1247739813" sldId="268"/>
            <ac:graphicFrameMk id="18" creationId="{20931A58-A556-9590-2F26-D3CE9219FAB4}"/>
          </ac:graphicFrameMkLst>
        </pc:graphicFrameChg>
      </pc:sldChg>
      <pc:sldChg chg="addSp delSp modSp new">
        <pc:chgData name="Mohammed Saeed" userId="S::ms8353a@american.edu::6d6b0a21-795f-4d5f-88e8-09a9e9c16da2" providerId="AD" clId="Web-{65BCDFBB-BF87-AAF0-9098-5ACFB16C5E56}" dt="2023-12-06T18:00:22.104" v="21" actId="20577"/>
        <pc:sldMkLst>
          <pc:docMk/>
          <pc:sldMk cId="3573928569" sldId="278"/>
        </pc:sldMkLst>
        <pc:spChg chg="mod">
          <ac:chgData name="Mohammed Saeed" userId="S::ms8353a@american.edu::6d6b0a21-795f-4d5f-88e8-09a9e9c16da2" providerId="AD" clId="Web-{65BCDFBB-BF87-AAF0-9098-5ACFB16C5E56}" dt="2023-12-06T17:59:58.915" v="13" actId="20577"/>
          <ac:spMkLst>
            <pc:docMk/>
            <pc:sldMk cId="3573928569" sldId="278"/>
            <ac:spMk id="2" creationId="{5AA0B34E-A490-5104-40C7-5CA553EE5A65}"/>
          </ac:spMkLst>
        </pc:spChg>
        <pc:spChg chg="del">
          <ac:chgData name="Mohammed Saeed" userId="S::ms8353a@american.edu::6d6b0a21-795f-4d5f-88e8-09a9e9c16da2" providerId="AD" clId="Web-{65BCDFBB-BF87-AAF0-9098-5ACFB16C5E56}" dt="2023-12-06T17:59:16.068" v="7"/>
          <ac:spMkLst>
            <pc:docMk/>
            <pc:sldMk cId="3573928569" sldId="278"/>
            <ac:spMk id="3" creationId="{264E782B-0BFF-4D0C-515D-5277BA3257FA}"/>
          </ac:spMkLst>
        </pc:spChg>
        <pc:spChg chg="mod">
          <ac:chgData name="Mohammed Saeed" userId="S::ms8353a@american.edu::6d6b0a21-795f-4d5f-88e8-09a9e9c16da2" providerId="AD" clId="Web-{65BCDFBB-BF87-AAF0-9098-5ACFB16C5E56}" dt="2023-12-06T18:00:22.104" v="21" actId="20577"/>
          <ac:spMkLst>
            <pc:docMk/>
            <pc:sldMk cId="3573928569" sldId="278"/>
            <ac:spMk id="4" creationId="{51B706C6-93BD-23EF-E5EF-A7BFE16B3912}"/>
          </ac:spMkLst>
        </pc:spChg>
        <pc:picChg chg="add mod ord">
          <ac:chgData name="Mohammed Saeed" userId="S::ms8353a@american.edu::6d6b0a21-795f-4d5f-88e8-09a9e9c16da2" providerId="AD" clId="Web-{65BCDFBB-BF87-AAF0-9098-5ACFB16C5E56}" dt="2023-12-06T17:59:37.382" v="11" actId="14100"/>
          <ac:picMkLst>
            <pc:docMk/>
            <pc:sldMk cId="3573928569" sldId="278"/>
            <ac:picMk id="5" creationId="{38AA31F8-8995-76CF-1E25-8DB3C10733A3}"/>
          </ac:picMkLst>
        </pc:picChg>
      </pc:sldChg>
    </pc:docChg>
  </pc:docChgLst>
  <pc:docChgLst>
    <pc:chgData name="Mohammed Saeed" userId="S::ms8353a@american.edu::6d6b0a21-795f-4d5f-88e8-09a9e9c16da2" providerId="AD" clId="Web-{1D2F8BC3-3DCD-B1EE-46B9-365B6B752861}"/>
    <pc:docChg chg="delSld modSld">
      <pc:chgData name="Mohammed Saeed" userId="S::ms8353a@american.edu::6d6b0a21-795f-4d5f-88e8-09a9e9c16da2" providerId="AD" clId="Web-{1D2F8BC3-3DCD-B1EE-46B9-365B6B752861}" dt="2023-12-05T23:18:52.068" v="185" actId="20577"/>
      <pc:docMkLst>
        <pc:docMk/>
      </pc:docMkLst>
      <pc:sldChg chg="addSp delSp modSp">
        <pc:chgData name="Mohammed Saeed" userId="S::ms8353a@american.edu::6d6b0a21-795f-4d5f-88e8-09a9e9c16da2" providerId="AD" clId="Web-{1D2F8BC3-3DCD-B1EE-46B9-365B6B752861}" dt="2023-12-05T21:50:11.315" v="129"/>
        <pc:sldMkLst>
          <pc:docMk/>
          <pc:sldMk cId="2428506529" sldId="258"/>
        </pc:sldMkLst>
        <pc:spChg chg="mod">
          <ac:chgData name="Mohammed Saeed" userId="S::ms8353a@american.edu::6d6b0a21-795f-4d5f-88e8-09a9e9c16da2" providerId="AD" clId="Web-{1D2F8BC3-3DCD-B1EE-46B9-365B6B752861}" dt="2023-12-05T21:50:11.315" v="129"/>
          <ac:spMkLst>
            <pc:docMk/>
            <pc:sldMk cId="2428506529" sldId="258"/>
            <ac:spMk id="2" creationId="{7439173E-D9CF-131E-83FA-3E0492493679}"/>
          </ac:spMkLst>
        </pc:spChg>
        <pc:spChg chg="add del">
          <ac:chgData name="Mohammed Saeed" userId="S::ms8353a@american.edu::6d6b0a21-795f-4d5f-88e8-09a9e9c16da2" providerId="AD" clId="Web-{1D2F8BC3-3DCD-B1EE-46B9-365B6B752861}" dt="2023-12-05T21:50:11.315" v="129"/>
          <ac:spMkLst>
            <pc:docMk/>
            <pc:sldMk cId="2428506529" sldId="258"/>
            <ac:spMk id="23" creationId="{0EB72A9B-FD82-4F09-BF1E-D39311D3A0E3}"/>
          </ac:spMkLst>
        </pc:spChg>
        <pc:spChg chg="add del">
          <ac:chgData name="Mohammed Saeed" userId="S::ms8353a@american.edu::6d6b0a21-795f-4d5f-88e8-09a9e9c16da2" providerId="AD" clId="Web-{1D2F8BC3-3DCD-B1EE-46B9-365B6B752861}" dt="2023-12-05T21:50:11.315" v="129"/>
          <ac:spMkLst>
            <pc:docMk/>
            <pc:sldMk cId="2428506529" sldId="258"/>
            <ac:spMk id="25" creationId="{DD39B371-6E4E-4070-AB4E-4D788405A5A6}"/>
          </ac:spMkLst>
        </pc:spChg>
        <pc:spChg chg="add del">
          <ac:chgData name="Mohammed Saeed" userId="S::ms8353a@american.edu::6d6b0a21-795f-4d5f-88e8-09a9e9c16da2" providerId="AD" clId="Web-{1D2F8BC3-3DCD-B1EE-46B9-365B6B752861}" dt="2023-12-05T21:50:11.315" v="129"/>
          <ac:spMkLst>
            <pc:docMk/>
            <pc:sldMk cId="2428506529" sldId="258"/>
            <ac:spMk id="27" creationId="{B937DAED-8BFE-4563-BB45-B5E554D70A84}"/>
          </ac:spMkLst>
        </pc:spChg>
        <pc:spChg chg="add del">
          <ac:chgData name="Mohammed Saeed" userId="S::ms8353a@american.edu::6d6b0a21-795f-4d5f-88e8-09a9e9c16da2" providerId="AD" clId="Web-{1D2F8BC3-3DCD-B1EE-46B9-365B6B752861}" dt="2023-12-05T21:50:11.315" v="129"/>
          <ac:spMkLst>
            <pc:docMk/>
            <pc:sldMk cId="2428506529" sldId="258"/>
            <ac:spMk id="32" creationId="{09D6CD28-D147-4DC0-A5FF-335351C7D0C9}"/>
          </ac:spMkLst>
        </pc:spChg>
        <pc:spChg chg="add del">
          <ac:chgData name="Mohammed Saeed" userId="S::ms8353a@american.edu::6d6b0a21-795f-4d5f-88e8-09a9e9c16da2" providerId="AD" clId="Web-{1D2F8BC3-3DCD-B1EE-46B9-365B6B752861}" dt="2023-12-05T21:50:11.315" v="129"/>
          <ac:spMkLst>
            <pc:docMk/>
            <pc:sldMk cId="2428506529" sldId="258"/>
            <ac:spMk id="34" creationId="{47CDDF69-9963-4CB8-8441-2D6CA2C66673}"/>
          </ac:spMkLst>
        </pc:spChg>
        <pc:spChg chg="add del">
          <ac:chgData name="Mohammed Saeed" userId="S::ms8353a@american.edu::6d6b0a21-795f-4d5f-88e8-09a9e9c16da2" providerId="AD" clId="Web-{1D2F8BC3-3DCD-B1EE-46B9-365B6B752861}" dt="2023-12-05T21:50:11.315" v="129"/>
          <ac:spMkLst>
            <pc:docMk/>
            <pc:sldMk cId="2428506529" sldId="258"/>
            <ac:spMk id="36" creationId="{58B53A5F-63B3-4E86-93F7-275390D707F1}"/>
          </ac:spMkLst>
        </pc:spChg>
        <pc:graphicFrameChg chg="mod modGraphic">
          <ac:chgData name="Mohammed Saeed" userId="S::ms8353a@american.edu::6d6b0a21-795f-4d5f-88e8-09a9e9c16da2" providerId="AD" clId="Web-{1D2F8BC3-3DCD-B1EE-46B9-365B6B752861}" dt="2023-12-05T21:50:11.315" v="129"/>
          <ac:graphicFrameMkLst>
            <pc:docMk/>
            <pc:sldMk cId="2428506529" sldId="258"/>
            <ac:graphicFrameMk id="18" creationId="{369FE2A6-6F39-3724-79F5-3D81F867F439}"/>
          </ac:graphicFrameMkLst>
        </pc:graphicFrameChg>
      </pc:sldChg>
      <pc:sldChg chg="addSp delSp modSp">
        <pc:chgData name="Mohammed Saeed" userId="S::ms8353a@american.edu::6d6b0a21-795f-4d5f-88e8-09a9e9c16da2" providerId="AD" clId="Web-{1D2F8BC3-3DCD-B1EE-46B9-365B6B752861}" dt="2023-12-05T23:18:52.068" v="185" actId="20577"/>
        <pc:sldMkLst>
          <pc:docMk/>
          <pc:sldMk cId="2277296982" sldId="263"/>
        </pc:sldMkLst>
        <pc:spChg chg="add del mod">
          <ac:chgData name="Mohammed Saeed" userId="S::ms8353a@american.edu::6d6b0a21-795f-4d5f-88e8-09a9e9c16da2" providerId="AD" clId="Web-{1D2F8BC3-3DCD-B1EE-46B9-365B6B752861}" dt="2023-12-05T23:18:52.068" v="185" actId="20577"/>
          <ac:spMkLst>
            <pc:docMk/>
            <pc:sldMk cId="2277296982" sldId="263"/>
            <ac:spMk id="9" creationId="{7EB11961-0CB1-78A1-687B-2CA12E9EA94A}"/>
          </ac:spMkLst>
        </pc:spChg>
        <pc:graphicFrameChg chg="add del">
          <ac:chgData name="Mohammed Saeed" userId="S::ms8353a@american.edu::6d6b0a21-795f-4d5f-88e8-09a9e9c16da2" providerId="AD" clId="Web-{1D2F8BC3-3DCD-B1EE-46B9-365B6B752861}" dt="2023-12-05T21:36:38.144" v="113"/>
          <ac:graphicFrameMkLst>
            <pc:docMk/>
            <pc:sldMk cId="2277296982" sldId="263"/>
            <ac:graphicFrameMk id="20" creationId="{ED63AC19-5E03-79C3-A672-385DB768DFF1}"/>
          </ac:graphicFrameMkLst>
        </pc:graphicFrameChg>
      </pc:sldChg>
      <pc:sldChg chg="modSp">
        <pc:chgData name="Mohammed Saeed" userId="S::ms8353a@american.edu::6d6b0a21-795f-4d5f-88e8-09a9e9c16da2" providerId="AD" clId="Web-{1D2F8BC3-3DCD-B1EE-46B9-365B6B752861}" dt="2023-12-05T22:31:49.982" v="182" actId="20577"/>
        <pc:sldMkLst>
          <pc:docMk/>
          <pc:sldMk cId="2146309630" sldId="265"/>
        </pc:sldMkLst>
        <pc:spChg chg="mod">
          <ac:chgData name="Mohammed Saeed" userId="S::ms8353a@american.edu::6d6b0a21-795f-4d5f-88e8-09a9e9c16da2" providerId="AD" clId="Web-{1D2F8BC3-3DCD-B1EE-46B9-365B6B752861}" dt="2023-12-05T22:31:49.982" v="182" actId="20577"/>
          <ac:spMkLst>
            <pc:docMk/>
            <pc:sldMk cId="2146309630" sldId="265"/>
            <ac:spMk id="2" creationId="{92FD4D84-99B0-61B5-7333-9AC99F328562}"/>
          </ac:spMkLst>
        </pc:spChg>
        <pc:spChg chg="mod">
          <ac:chgData name="Mohammed Saeed" userId="S::ms8353a@american.edu::6d6b0a21-795f-4d5f-88e8-09a9e9c16da2" providerId="AD" clId="Web-{1D2F8BC3-3DCD-B1EE-46B9-365B6B752861}" dt="2023-12-05T21:53:57.027" v="131" actId="20577"/>
          <ac:spMkLst>
            <pc:docMk/>
            <pc:sldMk cId="2146309630" sldId="265"/>
            <ac:spMk id="6" creationId="{88D74868-05A6-200E-B8CD-7A798334BAF7}"/>
          </ac:spMkLst>
        </pc:spChg>
      </pc:sldChg>
      <pc:sldChg chg="modSp">
        <pc:chgData name="Mohammed Saeed" userId="S::ms8353a@american.edu::6d6b0a21-795f-4d5f-88e8-09a9e9c16da2" providerId="AD" clId="Web-{1D2F8BC3-3DCD-B1EE-46B9-365B6B752861}" dt="2023-12-05T21:46:59.855" v="127" actId="20577"/>
        <pc:sldMkLst>
          <pc:docMk/>
          <pc:sldMk cId="3544896067" sldId="266"/>
        </pc:sldMkLst>
        <pc:spChg chg="mod">
          <ac:chgData name="Mohammed Saeed" userId="S::ms8353a@american.edu::6d6b0a21-795f-4d5f-88e8-09a9e9c16da2" providerId="AD" clId="Web-{1D2F8BC3-3DCD-B1EE-46B9-365B6B752861}" dt="2023-12-05T21:46:59.855" v="127" actId="20577"/>
          <ac:spMkLst>
            <pc:docMk/>
            <pc:sldMk cId="3544896067" sldId="266"/>
            <ac:spMk id="2" creationId="{D0829187-EF42-F642-0A06-2ABBE8773738}"/>
          </ac:spMkLst>
        </pc:spChg>
        <pc:spChg chg="mod">
          <ac:chgData name="Mohammed Saeed" userId="S::ms8353a@american.edu::6d6b0a21-795f-4d5f-88e8-09a9e9c16da2" providerId="AD" clId="Web-{1D2F8BC3-3DCD-B1EE-46B9-365B6B752861}" dt="2023-12-05T21:19:27.871" v="103" actId="20577"/>
          <ac:spMkLst>
            <pc:docMk/>
            <pc:sldMk cId="3544896067" sldId="266"/>
            <ac:spMk id="43" creationId="{67EDD626-9A32-E33C-CDDB-9D43A660050F}"/>
          </ac:spMkLst>
        </pc:spChg>
      </pc:sldChg>
      <pc:sldChg chg="modSp">
        <pc:chgData name="Mohammed Saeed" userId="S::ms8353a@american.edu::6d6b0a21-795f-4d5f-88e8-09a9e9c16da2" providerId="AD" clId="Web-{1D2F8BC3-3DCD-B1EE-46B9-365B6B752861}" dt="2023-12-05T21:31:23.445" v="111" actId="20577"/>
        <pc:sldMkLst>
          <pc:docMk/>
          <pc:sldMk cId="1205272215" sldId="272"/>
        </pc:sldMkLst>
        <pc:spChg chg="mod">
          <ac:chgData name="Mohammed Saeed" userId="S::ms8353a@american.edu::6d6b0a21-795f-4d5f-88e8-09a9e9c16da2" providerId="AD" clId="Web-{1D2F8BC3-3DCD-B1EE-46B9-365B6B752861}" dt="2023-12-05T21:31:23.445" v="111" actId="20577"/>
          <ac:spMkLst>
            <pc:docMk/>
            <pc:sldMk cId="1205272215" sldId="272"/>
            <ac:spMk id="2" creationId="{018CF126-5060-4E42-EE8A-841C3D33684C}"/>
          </ac:spMkLst>
        </pc:spChg>
      </pc:sldChg>
      <pc:sldChg chg="modSp del">
        <pc:chgData name="Mohammed Saeed" userId="S::ms8353a@american.edu::6d6b0a21-795f-4d5f-88e8-09a9e9c16da2" providerId="AD" clId="Web-{1D2F8BC3-3DCD-B1EE-46B9-365B6B752861}" dt="2023-12-05T21:24:28.913" v="104"/>
        <pc:sldMkLst>
          <pc:docMk/>
          <pc:sldMk cId="2640051154" sldId="276"/>
        </pc:sldMkLst>
        <pc:spChg chg="mod">
          <ac:chgData name="Mohammed Saeed" userId="S::ms8353a@american.edu::6d6b0a21-795f-4d5f-88e8-09a9e9c16da2" providerId="AD" clId="Web-{1D2F8BC3-3DCD-B1EE-46B9-365B6B752861}" dt="2023-12-05T21:17:06.912" v="97" actId="20577"/>
          <ac:spMkLst>
            <pc:docMk/>
            <pc:sldMk cId="2640051154" sldId="276"/>
            <ac:spMk id="3" creationId="{C32C11C3-D9AC-E0E5-1480-477586EB08FD}"/>
          </ac:spMkLst>
        </pc:spChg>
        <pc:spChg chg="mod">
          <ac:chgData name="Mohammed Saeed" userId="S::ms8353a@american.edu::6d6b0a21-795f-4d5f-88e8-09a9e9c16da2" providerId="AD" clId="Web-{1D2F8BC3-3DCD-B1EE-46B9-365B6B752861}" dt="2023-12-05T21:16:56.553" v="95" actId="20577"/>
          <ac:spMkLst>
            <pc:docMk/>
            <pc:sldMk cId="2640051154" sldId="276"/>
            <ac:spMk id="4" creationId="{C4767939-6CFE-72CB-37B6-E03A86150146}"/>
          </ac:spMkLst>
        </pc:spChg>
        <pc:spChg chg="mod">
          <ac:chgData name="Mohammed Saeed" userId="S::ms8353a@american.edu::6d6b0a21-795f-4d5f-88e8-09a9e9c16da2" providerId="AD" clId="Web-{1D2F8BC3-3DCD-B1EE-46B9-365B6B752861}" dt="2023-12-05T21:17:10.131" v="98" actId="20577"/>
          <ac:spMkLst>
            <pc:docMk/>
            <pc:sldMk cId="2640051154" sldId="276"/>
            <ac:spMk id="5" creationId="{62E45553-CE88-AEC6-6574-91C623BA0B7D}"/>
          </ac:spMkLst>
        </pc:spChg>
        <pc:spChg chg="mod">
          <ac:chgData name="Mohammed Saeed" userId="S::ms8353a@american.edu::6d6b0a21-795f-4d5f-88e8-09a9e9c16da2" providerId="AD" clId="Web-{1D2F8BC3-3DCD-B1EE-46B9-365B6B752861}" dt="2023-12-05T21:16:59.865" v="96" actId="20577"/>
          <ac:spMkLst>
            <pc:docMk/>
            <pc:sldMk cId="2640051154" sldId="276"/>
            <ac:spMk id="6" creationId="{7D35B11C-7053-37B6-ADAC-1702223F0F43}"/>
          </ac:spMkLst>
        </pc:spChg>
      </pc:sldChg>
    </pc:docChg>
  </pc:docChgLst>
  <pc:docChgLst>
    <pc:chgData name="Mohammed Saeed" userId="S::ms8353a@american.edu::6d6b0a21-795f-4d5f-88e8-09a9e9c16da2" providerId="AD" clId="Web-{1E353C40-570C-5795-A7B6-1C090DA58E0D}"/>
    <pc:docChg chg="modSld">
      <pc:chgData name="Mohammed Saeed" userId="S::ms8353a@american.edu::6d6b0a21-795f-4d5f-88e8-09a9e9c16da2" providerId="AD" clId="Web-{1E353C40-570C-5795-A7B6-1C090DA58E0D}" dt="2023-12-05T20:27:27.653" v="34" actId="20577"/>
      <pc:docMkLst>
        <pc:docMk/>
      </pc:docMkLst>
      <pc:sldChg chg="modSp">
        <pc:chgData name="Mohammed Saeed" userId="S::ms8353a@american.edu::6d6b0a21-795f-4d5f-88e8-09a9e9c16da2" providerId="AD" clId="Web-{1E353C40-570C-5795-A7B6-1C090DA58E0D}" dt="2023-12-05T20:18:35.052" v="2" actId="20577"/>
        <pc:sldMkLst>
          <pc:docMk/>
          <pc:sldMk cId="2428506529" sldId="258"/>
        </pc:sldMkLst>
        <pc:graphicFrameChg chg="modGraphic">
          <ac:chgData name="Mohammed Saeed" userId="S::ms8353a@american.edu::6d6b0a21-795f-4d5f-88e8-09a9e9c16da2" providerId="AD" clId="Web-{1E353C40-570C-5795-A7B6-1C090DA58E0D}" dt="2023-12-05T20:18:35.052" v="2" actId="20577"/>
          <ac:graphicFrameMkLst>
            <pc:docMk/>
            <pc:sldMk cId="2428506529" sldId="258"/>
            <ac:graphicFrameMk id="18" creationId="{369FE2A6-6F39-3724-79F5-3D81F867F439}"/>
          </ac:graphicFrameMkLst>
        </pc:graphicFrameChg>
      </pc:sldChg>
      <pc:sldChg chg="modSp">
        <pc:chgData name="Mohammed Saeed" userId="S::ms8353a@american.edu::6d6b0a21-795f-4d5f-88e8-09a9e9c16da2" providerId="AD" clId="Web-{1E353C40-570C-5795-A7B6-1C090DA58E0D}" dt="2023-12-05T20:27:27.653" v="34" actId="20577"/>
        <pc:sldMkLst>
          <pc:docMk/>
          <pc:sldMk cId="2640051154" sldId="276"/>
        </pc:sldMkLst>
        <pc:spChg chg="mod">
          <ac:chgData name="Mohammed Saeed" userId="S::ms8353a@american.edu::6d6b0a21-795f-4d5f-88e8-09a9e9c16da2" providerId="AD" clId="Web-{1E353C40-570C-5795-A7B6-1C090DA58E0D}" dt="2023-12-05T20:27:01.058" v="29" actId="20577"/>
          <ac:spMkLst>
            <pc:docMk/>
            <pc:sldMk cId="2640051154" sldId="276"/>
            <ac:spMk id="2" creationId="{160574B3-E3C4-7DC4-0861-2A7D7CC973F1}"/>
          </ac:spMkLst>
        </pc:spChg>
        <pc:spChg chg="mod">
          <ac:chgData name="Mohammed Saeed" userId="S::ms8353a@american.edu::6d6b0a21-795f-4d5f-88e8-09a9e9c16da2" providerId="AD" clId="Web-{1E353C40-570C-5795-A7B6-1C090DA58E0D}" dt="2023-12-05T20:27:27.653" v="34" actId="20577"/>
          <ac:spMkLst>
            <pc:docMk/>
            <pc:sldMk cId="2640051154" sldId="276"/>
            <ac:spMk id="3" creationId="{C32C11C3-D9AC-E0E5-1480-477586EB08FD}"/>
          </ac:spMkLst>
        </pc:spChg>
        <pc:spChg chg="mod">
          <ac:chgData name="Mohammed Saeed" userId="S::ms8353a@american.edu::6d6b0a21-795f-4d5f-88e8-09a9e9c16da2" providerId="AD" clId="Web-{1E353C40-570C-5795-A7B6-1C090DA58E0D}" dt="2023-12-05T20:27:15.325" v="32" actId="20577"/>
          <ac:spMkLst>
            <pc:docMk/>
            <pc:sldMk cId="2640051154" sldId="276"/>
            <ac:spMk id="5" creationId="{62E45553-CE88-AEC6-6574-91C623BA0B7D}"/>
          </ac:spMkLst>
        </pc:spChg>
      </pc:sldChg>
    </pc:docChg>
  </pc:docChgLst>
  <pc:docChgLst>
    <pc:chgData name="Mohamed Seifeldin" userId="S::ms7375a@american.edu::4854ab31-3b83-49b4-ac19-f6716003d63f" providerId="AD" clId="Web-{2504843B-EEEA-154D-7BA2-424A0678BC1A}"/>
    <pc:docChg chg="modSld sldOrd">
      <pc:chgData name="Mohamed Seifeldin" userId="S::ms7375a@american.edu::4854ab31-3b83-49b4-ac19-f6716003d63f" providerId="AD" clId="Web-{2504843B-EEEA-154D-7BA2-424A0678BC1A}" dt="2023-12-05T21:55:59.857" v="215"/>
      <pc:docMkLst>
        <pc:docMk/>
      </pc:docMkLst>
      <pc:sldChg chg="addSp delSp modSp">
        <pc:chgData name="Mohamed Seifeldin" userId="S::ms7375a@american.edu::4854ab31-3b83-49b4-ac19-f6716003d63f" providerId="AD" clId="Web-{2504843B-EEEA-154D-7BA2-424A0678BC1A}" dt="2023-12-05T21:43:26.014" v="214" actId="20577"/>
        <pc:sldMkLst>
          <pc:docMk/>
          <pc:sldMk cId="2428506529" sldId="258"/>
        </pc:sldMkLst>
        <pc:spChg chg="del">
          <ac:chgData name="Mohamed Seifeldin" userId="S::ms7375a@american.edu::4854ab31-3b83-49b4-ac19-f6716003d63f" providerId="AD" clId="Web-{2504843B-EEEA-154D-7BA2-424A0678BC1A}" dt="2023-12-05T20:37:24.545" v="2"/>
          <ac:spMkLst>
            <pc:docMk/>
            <pc:sldMk cId="2428506529" sldId="258"/>
            <ac:spMk id="15" creationId="{0EB72A9B-FD82-4F09-BF1E-D39311D3A0E3}"/>
          </ac:spMkLst>
        </pc:spChg>
        <pc:spChg chg="del">
          <ac:chgData name="Mohamed Seifeldin" userId="S::ms7375a@american.edu::4854ab31-3b83-49b4-ac19-f6716003d63f" providerId="AD" clId="Web-{2504843B-EEEA-154D-7BA2-424A0678BC1A}" dt="2023-12-05T20:37:24.545" v="2"/>
          <ac:spMkLst>
            <pc:docMk/>
            <pc:sldMk cId="2428506529" sldId="258"/>
            <ac:spMk id="16" creationId="{DD39B371-6E4E-4070-AB4E-4D788405A5A6}"/>
          </ac:spMkLst>
        </pc:spChg>
        <pc:spChg chg="del">
          <ac:chgData name="Mohamed Seifeldin" userId="S::ms7375a@american.edu::4854ab31-3b83-49b4-ac19-f6716003d63f" providerId="AD" clId="Web-{2504843B-EEEA-154D-7BA2-424A0678BC1A}" dt="2023-12-05T20:37:24.545" v="2"/>
          <ac:spMkLst>
            <pc:docMk/>
            <pc:sldMk cId="2428506529" sldId="258"/>
            <ac:spMk id="17" creationId="{B937DAED-8BFE-4563-BB45-B5E554D70A84}"/>
          </ac:spMkLst>
        </pc:spChg>
        <pc:spChg chg="add">
          <ac:chgData name="Mohamed Seifeldin" userId="S::ms7375a@american.edu::4854ab31-3b83-49b4-ac19-f6716003d63f" providerId="AD" clId="Web-{2504843B-EEEA-154D-7BA2-424A0678BC1A}" dt="2023-12-05T20:37:24.545" v="2"/>
          <ac:spMkLst>
            <pc:docMk/>
            <pc:sldMk cId="2428506529" sldId="258"/>
            <ac:spMk id="23" creationId="{0EB72A9B-FD82-4F09-BF1E-D39311D3A0E3}"/>
          </ac:spMkLst>
        </pc:spChg>
        <pc:spChg chg="add">
          <ac:chgData name="Mohamed Seifeldin" userId="S::ms7375a@american.edu::4854ab31-3b83-49b4-ac19-f6716003d63f" providerId="AD" clId="Web-{2504843B-EEEA-154D-7BA2-424A0678BC1A}" dt="2023-12-05T20:37:24.545" v="2"/>
          <ac:spMkLst>
            <pc:docMk/>
            <pc:sldMk cId="2428506529" sldId="258"/>
            <ac:spMk id="25" creationId="{DD39B371-6E4E-4070-AB4E-4D788405A5A6}"/>
          </ac:spMkLst>
        </pc:spChg>
        <pc:spChg chg="add">
          <ac:chgData name="Mohamed Seifeldin" userId="S::ms7375a@american.edu::4854ab31-3b83-49b4-ac19-f6716003d63f" providerId="AD" clId="Web-{2504843B-EEEA-154D-7BA2-424A0678BC1A}" dt="2023-12-05T20:37:24.545" v="2"/>
          <ac:spMkLst>
            <pc:docMk/>
            <pc:sldMk cId="2428506529" sldId="258"/>
            <ac:spMk id="27" creationId="{B937DAED-8BFE-4563-BB45-B5E554D70A84}"/>
          </ac:spMkLst>
        </pc:spChg>
        <pc:graphicFrameChg chg="mod modGraphic">
          <ac:chgData name="Mohamed Seifeldin" userId="S::ms7375a@american.edu::4854ab31-3b83-49b4-ac19-f6716003d63f" providerId="AD" clId="Web-{2504843B-EEEA-154D-7BA2-424A0678BC1A}" dt="2023-12-05T21:43:26.014" v="214" actId="20577"/>
          <ac:graphicFrameMkLst>
            <pc:docMk/>
            <pc:sldMk cId="2428506529" sldId="258"/>
            <ac:graphicFrameMk id="18" creationId="{369FE2A6-6F39-3724-79F5-3D81F867F439}"/>
          </ac:graphicFrameMkLst>
        </pc:graphicFrameChg>
      </pc:sldChg>
      <pc:sldChg chg="mod modShow">
        <pc:chgData name="Mohamed Seifeldin" userId="S::ms7375a@american.edu::4854ab31-3b83-49b4-ac19-f6716003d63f" providerId="AD" clId="Web-{2504843B-EEEA-154D-7BA2-424A0678BC1A}" dt="2023-12-05T21:22:49.325" v="209"/>
        <pc:sldMkLst>
          <pc:docMk/>
          <pc:sldMk cId="77716517" sldId="262"/>
        </pc:sldMkLst>
      </pc:sldChg>
      <pc:sldChg chg="addSp delSp modSp mod ord setClrOvrMap">
        <pc:chgData name="Mohamed Seifeldin" userId="S::ms7375a@american.edu::4854ab31-3b83-49b4-ac19-f6716003d63f" providerId="AD" clId="Web-{2504843B-EEEA-154D-7BA2-424A0678BC1A}" dt="2023-12-05T21:55:59.857" v="215"/>
        <pc:sldMkLst>
          <pc:docMk/>
          <pc:sldMk cId="712693317" sldId="264"/>
        </pc:sldMkLst>
        <pc:spChg chg="mod">
          <ac:chgData name="Mohamed Seifeldin" userId="S::ms7375a@american.edu::4854ab31-3b83-49b4-ac19-f6716003d63f" providerId="AD" clId="Web-{2504843B-EEEA-154D-7BA2-424A0678BC1A}" dt="2023-12-05T20:58:15.125" v="135" actId="1076"/>
          <ac:spMkLst>
            <pc:docMk/>
            <pc:sldMk cId="712693317" sldId="264"/>
            <ac:spMk id="2" creationId="{D141B702-5CB3-D837-4AA0-33FB1307B2F3}"/>
          </ac:spMkLst>
        </pc:spChg>
        <pc:spChg chg="add del mod">
          <ac:chgData name="Mohamed Seifeldin" userId="S::ms7375a@american.edu::4854ab31-3b83-49b4-ac19-f6716003d63f" providerId="AD" clId="Web-{2504843B-EEEA-154D-7BA2-424A0678BC1A}" dt="2023-12-05T20:53:26.270" v="113"/>
          <ac:spMkLst>
            <pc:docMk/>
            <pc:sldMk cId="712693317" sldId="264"/>
            <ac:spMk id="6" creationId="{8A565E54-BA4E-43D6-C9CF-749C34AE68F4}"/>
          </ac:spMkLst>
        </pc:spChg>
        <pc:spChg chg="add mod">
          <ac:chgData name="Mohamed Seifeldin" userId="S::ms7375a@american.edu::4854ab31-3b83-49b4-ac19-f6716003d63f" providerId="AD" clId="Web-{2504843B-EEEA-154D-7BA2-424A0678BC1A}" dt="2023-12-05T20:59:33.113" v="165" actId="1076"/>
          <ac:spMkLst>
            <pc:docMk/>
            <pc:sldMk cId="712693317" sldId="264"/>
            <ac:spMk id="9" creationId="{5DBF3D00-0403-1F1E-6884-6E5138A498CB}"/>
          </ac:spMkLst>
        </pc:spChg>
        <pc:spChg chg="mod ord">
          <ac:chgData name="Mohamed Seifeldin" userId="S::ms7375a@american.edu::4854ab31-3b83-49b4-ac19-f6716003d63f" providerId="AD" clId="Web-{2504843B-EEEA-154D-7BA2-424A0678BC1A}" dt="2023-12-05T20:58:21.313" v="136" actId="1076"/>
          <ac:spMkLst>
            <pc:docMk/>
            <pc:sldMk cId="712693317" sldId="264"/>
            <ac:spMk id="11" creationId="{CFD06E65-0EF3-AC73-5BCA-FF06C202B309}"/>
          </ac:spMkLst>
        </pc:spChg>
        <pc:spChg chg="del">
          <ac:chgData name="Mohamed Seifeldin" userId="S::ms7375a@american.edu::4854ab31-3b83-49b4-ac19-f6716003d63f" providerId="AD" clId="Web-{2504843B-EEEA-154D-7BA2-424A0678BC1A}" dt="2023-12-05T20:42:19.025" v="26"/>
          <ac:spMkLst>
            <pc:docMk/>
            <pc:sldMk cId="712693317" sldId="264"/>
            <ac:spMk id="13" creationId="{78632963-757B-40C2-BB84-FC6107A54DAD}"/>
          </ac:spMkLst>
        </pc:spChg>
        <pc:spChg chg="del">
          <ac:chgData name="Mohamed Seifeldin" userId="S::ms7375a@american.edu::4854ab31-3b83-49b4-ac19-f6716003d63f" providerId="AD" clId="Web-{2504843B-EEEA-154D-7BA2-424A0678BC1A}" dt="2023-12-05T20:42:19.025" v="26"/>
          <ac:spMkLst>
            <pc:docMk/>
            <pc:sldMk cId="712693317" sldId="264"/>
            <ac:spMk id="15" creationId="{2853AE55-7E35-44B0-89F1-3F52B262AF33}"/>
          </ac:spMkLst>
        </pc:spChg>
        <pc:spChg chg="del">
          <ac:chgData name="Mohamed Seifeldin" userId="S::ms7375a@american.edu::4854ab31-3b83-49b4-ac19-f6716003d63f" providerId="AD" clId="Web-{2504843B-EEEA-154D-7BA2-424A0678BC1A}" dt="2023-12-05T20:42:19.025" v="26"/>
          <ac:spMkLst>
            <pc:docMk/>
            <pc:sldMk cId="712693317" sldId="264"/>
            <ac:spMk id="17" creationId="{DBC4BE4D-4B50-4F51-9F85-4B5D60B02D81}"/>
          </ac:spMkLst>
        </pc:spChg>
        <pc:spChg chg="add del">
          <ac:chgData name="Mohamed Seifeldin" userId="S::ms7375a@american.edu::4854ab31-3b83-49b4-ac19-f6716003d63f" providerId="AD" clId="Web-{2504843B-EEEA-154D-7BA2-424A0678BC1A}" dt="2023-12-05T20:54:06.084" v="114"/>
          <ac:spMkLst>
            <pc:docMk/>
            <pc:sldMk cId="712693317" sldId="264"/>
            <ac:spMk id="22" creationId="{282E2A95-1A08-4118-83C6-B1CA5648E075}"/>
          </ac:spMkLst>
        </pc:spChg>
        <pc:spChg chg="add del">
          <ac:chgData name="Mohamed Seifeldin" userId="S::ms7375a@american.edu::4854ab31-3b83-49b4-ac19-f6716003d63f" providerId="AD" clId="Web-{2504843B-EEEA-154D-7BA2-424A0678BC1A}" dt="2023-12-05T20:54:06.084" v="114"/>
          <ac:spMkLst>
            <pc:docMk/>
            <pc:sldMk cId="712693317" sldId="264"/>
            <ac:spMk id="24" creationId="{2FFEFC7E-85EE-4AC9-A351-FBEB13A1D622}"/>
          </ac:spMkLst>
        </pc:spChg>
        <pc:spChg chg="add del">
          <ac:chgData name="Mohamed Seifeldin" userId="S::ms7375a@american.edu::4854ab31-3b83-49b4-ac19-f6716003d63f" providerId="AD" clId="Web-{2504843B-EEEA-154D-7BA2-424A0678BC1A}" dt="2023-12-05T20:54:06.084" v="114"/>
          <ac:spMkLst>
            <pc:docMk/>
            <pc:sldMk cId="712693317" sldId="264"/>
            <ac:spMk id="26" creationId="{CB2511BB-FC4C-45F3-94EB-661D6806C942}"/>
          </ac:spMkLst>
        </pc:spChg>
        <pc:spChg chg="add del">
          <ac:chgData name="Mohamed Seifeldin" userId="S::ms7375a@american.edu::4854ab31-3b83-49b4-ac19-f6716003d63f" providerId="AD" clId="Web-{2504843B-EEEA-154D-7BA2-424A0678BC1A}" dt="2023-12-05T20:54:06.084" v="114"/>
          <ac:spMkLst>
            <pc:docMk/>
            <pc:sldMk cId="712693317" sldId="264"/>
            <ac:spMk id="28" creationId="{68DC0EC7-60EA-4BD3-BC04-D547DE1B2891}"/>
          </ac:spMkLst>
        </pc:spChg>
        <pc:spChg chg="add del">
          <ac:chgData name="Mohamed Seifeldin" userId="S::ms7375a@american.edu::4854ab31-3b83-49b4-ac19-f6716003d63f" providerId="AD" clId="Web-{2504843B-EEEA-154D-7BA2-424A0678BC1A}" dt="2023-12-05T20:54:33.976" v="117"/>
          <ac:spMkLst>
            <pc:docMk/>
            <pc:sldMk cId="712693317" sldId="264"/>
            <ac:spMk id="33" creationId="{282E2A95-1A08-4118-83C6-B1CA5648E075}"/>
          </ac:spMkLst>
        </pc:spChg>
        <pc:spChg chg="add del">
          <ac:chgData name="Mohamed Seifeldin" userId="S::ms7375a@american.edu::4854ab31-3b83-49b4-ac19-f6716003d63f" providerId="AD" clId="Web-{2504843B-EEEA-154D-7BA2-424A0678BC1A}" dt="2023-12-05T20:54:33.976" v="117"/>
          <ac:spMkLst>
            <pc:docMk/>
            <pc:sldMk cId="712693317" sldId="264"/>
            <ac:spMk id="35" creationId="{2FFEFC7E-85EE-4AC9-A351-FBEB13A1D622}"/>
          </ac:spMkLst>
        </pc:spChg>
        <pc:spChg chg="add del">
          <ac:chgData name="Mohamed Seifeldin" userId="S::ms7375a@american.edu::4854ab31-3b83-49b4-ac19-f6716003d63f" providerId="AD" clId="Web-{2504843B-EEEA-154D-7BA2-424A0678BC1A}" dt="2023-12-05T20:54:33.976" v="117"/>
          <ac:spMkLst>
            <pc:docMk/>
            <pc:sldMk cId="712693317" sldId="264"/>
            <ac:spMk id="37" creationId="{CB2511BB-FC4C-45F3-94EB-661D6806C942}"/>
          </ac:spMkLst>
        </pc:spChg>
        <pc:spChg chg="add del">
          <ac:chgData name="Mohamed Seifeldin" userId="S::ms7375a@american.edu::4854ab31-3b83-49b4-ac19-f6716003d63f" providerId="AD" clId="Web-{2504843B-EEEA-154D-7BA2-424A0678BC1A}" dt="2023-12-05T20:54:33.976" v="117"/>
          <ac:spMkLst>
            <pc:docMk/>
            <pc:sldMk cId="712693317" sldId="264"/>
            <ac:spMk id="39" creationId="{68DC0EC7-60EA-4BD3-BC04-D547DE1B2891}"/>
          </ac:spMkLst>
        </pc:spChg>
        <pc:spChg chg="add del">
          <ac:chgData name="Mohamed Seifeldin" userId="S::ms7375a@american.edu::4854ab31-3b83-49b4-ac19-f6716003d63f" providerId="AD" clId="Web-{2504843B-EEEA-154D-7BA2-424A0678BC1A}" dt="2023-12-05T20:54:33.976" v="116"/>
          <ac:spMkLst>
            <pc:docMk/>
            <pc:sldMk cId="712693317" sldId="264"/>
            <ac:spMk id="44" creationId="{0BBB6B01-5B73-410C-B70E-8CF2FA470D11}"/>
          </ac:spMkLst>
        </pc:spChg>
        <pc:spChg chg="add del">
          <ac:chgData name="Mohamed Seifeldin" userId="S::ms7375a@american.edu::4854ab31-3b83-49b4-ac19-f6716003d63f" providerId="AD" clId="Web-{2504843B-EEEA-154D-7BA2-424A0678BC1A}" dt="2023-12-05T20:54:33.976" v="116"/>
          <ac:spMkLst>
            <pc:docMk/>
            <pc:sldMk cId="712693317" sldId="264"/>
            <ac:spMk id="46" creationId="{8712F587-12D0-435C-8E3F-F44C36EE71B8}"/>
          </ac:spMkLst>
        </pc:spChg>
        <pc:spChg chg="add">
          <ac:chgData name="Mohamed Seifeldin" userId="S::ms7375a@american.edu::4854ab31-3b83-49b4-ac19-f6716003d63f" providerId="AD" clId="Web-{2504843B-EEEA-154D-7BA2-424A0678BC1A}" dt="2023-12-05T20:54:33.976" v="117"/>
          <ac:spMkLst>
            <pc:docMk/>
            <pc:sldMk cId="712693317" sldId="264"/>
            <ac:spMk id="48" creationId="{2FFEFC7E-85EE-4AC9-A351-FBEB13A1D622}"/>
          </ac:spMkLst>
        </pc:spChg>
        <pc:spChg chg="add">
          <ac:chgData name="Mohamed Seifeldin" userId="S::ms7375a@american.edu::4854ab31-3b83-49b4-ac19-f6716003d63f" providerId="AD" clId="Web-{2504843B-EEEA-154D-7BA2-424A0678BC1A}" dt="2023-12-05T20:54:33.976" v="117"/>
          <ac:spMkLst>
            <pc:docMk/>
            <pc:sldMk cId="712693317" sldId="264"/>
            <ac:spMk id="49" creationId="{282E2A95-1A08-4118-83C6-B1CA5648E075}"/>
          </ac:spMkLst>
        </pc:spChg>
        <pc:spChg chg="add">
          <ac:chgData name="Mohamed Seifeldin" userId="S::ms7375a@american.edu::4854ab31-3b83-49b4-ac19-f6716003d63f" providerId="AD" clId="Web-{2504843B-EEEA-154D-7BA2-424A0678BC1A}" dt="2023-12-05T20:54:33.976" v="117"/>
          <ac:spMkLst>
            <pc:docMk/>
            <pc:sldMk cId="712693317" sldId="264"/>
            <ac:spMk id="50" creationId="{CB2511BB-FC4C-45F3-94EB-661D6806C942}"/>
          </ac:spMkLst>
        </pc:spChg>
        <pc:spChg chg="add">
          <ac:chgData name="Mohamed Seifeldin" userId="S::ms7375a@american.edu::4854ab31-3b83-49b4-ac19-f6716003d63f" providerId="AD" clId="Web-{2504843B-EEEA-154D-7BA2-424A0678BC1A}" dt="2023-12-05T20:54:33.976" v="117"/>
          <ac:spMkLst>
            <pc:docMk/>
            <pc:sldMk cId="712693317" sldId="264"/>
            <ac:spMk id="51" creationId="{68DC0EC7-60EA-4BD3-BC04-D547DE1B2891}"/>
          </ac:spMkLst>
        </pc:spChg>
        <pc:picChg chg="add del mod modCrop">
          <ac:chgData name="Mohamed Seifeldin" userId="S::ms7375a@american.edu::4854ab31-3b83-49b4-ac19-f6716003d63f" providerId="AD" clId="Web-{2504843B-EEEA-154D-7BA2-424A0678BC1A}" dt="2023-12-05T20:52:21.268" v="107"/>
          <ac:picMkLst>
            <pc:docMk/>
            <pc:sldMk cId="712693317" sldId="264"/>
            <ac:picMk id="4" creationId="{AACF6BDF-E14D-B66D-9B95-7B0A3D38420D}"/>
          </ac:picMkLst>
        </pc:picChg>
        <pc:picChg chg="del">
          <ac:chgData name="Mohamed Seifeldin" userId="S::ms7375a@american.edu::4854ab31-3b83-49b4-ac19-f6716003d63f" providerId="AD" clId="Web-{2504843B-EEEA-154D-7BA2-424A0678BC1A}" dt="2023-12-05T20:40:59.569" v="11"/>
          <ac:picMkLst>
            <pc:docMk/>
            <pc:sldMk cId="712693317" sldId="264"/>
            <ac:picMk id="5" creationId="{50D964B8-870C-3B21-41AF-A382A0DE70F8}"/>
          </ac:picMkLst>
        </pc:picChg>
        <pc:picChg chg="add del mod">
          <ac:chgData name="Mohamed Seifeldin" userId="S::ms7375a@american.edu::4854ab31-3b83-49b4-ac19-f6716003d63f" providerId="AD" clId="Web-{2504843B-EEEA-154D-7BA2-424A0678BC1A}" dt="2023-12-05T20:48:56.681" v="94"/>
          <ac:picMkLst>
            <pc:docMk/>
            <pc:sldMk cId="712693317" sldId="264"/>
            <ac:picMk id="7" creationId="{79D64D2B-DEF6-8DA3-55B3-BC0BA590F535}"/>
          </ac:picMkLst>
        </pc:picChg>
        <pc:picChg chg="add mod ord modCrop">
          <ac:chgData name="Mohamed Seifeldin" userId="S::ms7375a@american.edu::4854ab31-3b83-49b4-ac19-f6716003d63f" providerId="AD" clId="Web-{2504843B-EEEA-154D-7BA2-424A0678BC1A}" dt="2023-12-05T20:54:33.976" v="117"/>
          <ac:picMkLst>
            <pc:docMk/>
            <pc:sldMk cId="712693317" sldId="264"/>
            <ac:picMk id="8" creationId="{AA78CFAC-B37C-9EBB-E054-94B4AC348075}"/>
          </ac:picMkLst>
        </pc:picChg>
      </pc:sldChg>
      <pc:sldChg chg="addSp delSp modSp mod setClrOvrMap">
        <pc:chgData name="Mohamed Seifeldin" userId="S::ms7375a@american.edu::4854ab31-3b83-49b4-ac19-f6716003d63f" providerId="AD" clId="Web-{2504843B-EEEA-154D-7BA2-424A0678BC1A}" dt="2023-12-05T21:07:04.271" v="203" actId="1076"/>
        <pc:sldMkLst>
          <pc:docMk/>
          <pc:sldMk cId="2146309630" sldId="265"/>
        </pc:sldMkLst>
        <pc:spChg chg="mod">
          <ac:chgData name="Mohamed Seifeldin" userId="S::ms7375a@american.edu::4854ab31-3b83-49b4-ac19-f6716003d63f" providerId="AD" clId="Web-{2504843B-EEEA-154D-7BA2-424A0678BC1A}" dt="2023-12-05T21:04:23.390" v="186"/>
          <ac:spMkLst>
            <pc:docMk/>
            <pc:sldMk cId="2146309630" sldId="265"/>
            <ac:spMk id="2" creationId="{92FD4D84-99B0-61B5-7333-9AC99F328562}"/>
          </ac:spMkLst>
        </pc:spChg>
        <pc:spChg chg="mod ord">
          <ac:chgData name="Mohamed Seifeldin" userId="S::ms7375a@american.edu::4854ab31-3b83-49b4-ac19-f6716003d63f" providerId="AD" clId="Web-{2504843B-EEEA-154D-7BA2-424A0678BC1A}" dt="2023-12-05T21:04:23.390" v="186"/>
          <ac:spMkLst>
            <pc:docMk/>
            <pc:sldMk cId="2146309630" sldId="265"/>
            <ac:spMk id="6" creationId="{88D74868-05A6-200E-B8CD-7A798334BAF7}"/>
          </ac:spMkLst>
        </pc:spChg>
        <pc:spChg chg="add mod">
          <ac:chgData name="Mohamed Seifeldin" userId="S::ms7375a@american.edu::4854ab31-3b83-49b4-ac19-f6716003d63f" providerId="AD" clId="Web-{2504843B-EEEA-154D-7BA2-424A0678BC1A}" dt="2023-12-05T21:07:04.271" v="203" actId="1076"/>
          <ac:spMkLst>
            <pc:docMk/>
            <pc:sldMk cId="2146309630" sldId="265"/>
            <ac:spMk id="7" creationId="{B33F35C1-50E1-D5B8-27F5-C78BBF8FF2F9}"/>
          </ac:spMkLst>
        </pc:spChg>
        <pc:spChg chg="add del">
          <ac:chgData name="Mohamed Seifeldin" userId="S::ms7375a@american.edu::4854ab31-3b83-49b4-ac19-f6716003d63f" providerId="AD" clId="Web-{2504843B-EEEA-154D-7BA2-424A0678BC1A}" dt="2023-12-05T21:03:42.232" v="181"/>
          <ac:spMkLst>
            <pc:docMk/>
            <pc:sldMk cId="2146309630" sldId="265"/>
            <ac:spMk id="26" creationId="{1E94681D-2A4C-4A8D-B9B5-31D440D0328D}"/>
          </ac:spMkLst>
        </pc:spChg>
        <pc:spChg chg="add del">
          <ac:chgData name="Mohamed Seifeldin" userId="S::ms7375a@american.edu::4854ab31-3b83-49b4-ac19-f6716003d63f" providerId="AD" clId="Web-{2504843B-EEEA-154D-7BA2-424A0678BC1A}" dt="2023-12-05T21:03:42.232" v="181"/>
          <ac:spMkLst>
            <pc:docMk/>
            <pc:sldMk cId="2146309630" sldId="265"/>
            <ac:spMk id="28" creationId="{04B7AC44-1B7B-4F09-9AA4-3DFDEC5751A8}"/>
          </ac:spMkLst>
        </pc:spChg>
        <pc:spChg chg="add del">
          <ac:chgData name="Mohamed Seifeldin" userId="S::ms7375a@american.edu::4854ab31-3b83-49b4-ac19-f6716003d63f" providerId="AD" clId="Web-{2504843B-EEEA-154D-7BA2-424A0678BC1A}" dt="2023-12-05T21:03:42.232" v="181"/>
          <ac:spMkLst>
            <pc:docMk/>
            <pc:sldMk cId="2146309630" sldId="265"/>
            <ac:spMk id="30" creationId="{6683E473-94FF-4ACE-9433-1F14799E8907}"/>
          </ac:spMkLst>
        </pc:spChg>
        <pc:spChg chg="add del">
          <ac:chgData name="Mohamed Seifeldin" userId="S::ms7375a@american.edu::4854ab31-3b83-49b4-ac19-f6716003d63f" providerId="AD" clId="Web-{2504843B-EEEA-154D-7BA2-424A0678BC1A}" dt="2023-12-05T21:03:42.232" v="181"/>
          <ac:spMkLst>
            <pc:docMk/>
            <pc:sldMk cId="2146309630" sldId="265"/>
            <ac:spMk id="32" creationId="{0BBB6B01-5B73-410C-B70E-8CF2FA470D11}"/>
          </ac:spMkLst>
        </pc:spChg>
        <pc:spChg chg="add del">
          <ac:chgData name="Mohamed Seifeldin" userId="S::ms7375a@american.edu::4854ab31-3b83-49b4-ac19-f6716003d63f" providerId="AD" clId="Web-{2504843B-EEEA-154D-7BA2-424A0678BC1A}" dt="2023-12-05T21:03:42.232" v="181"/>
          <ac:spMkLst>
            <pc:docMk/>
            <pc:sldMk cId="2146309630" sldId="265"/>
            <ac:spMk id="34" creationId="{8712F587-12D0-435C-8E3F-F44C36EE71B8}"/>
          </ac:spMkLst>
        </pc:spChg>
        <pc:spChg chg="add del">
          <ac:chgData name="Mohamed Seifeldin" userId="S::ms7375a@american.edu::4854ab31-3b83-49b4-ac19-f6716003d63f" providerId="AD" clId="Web-{2504843B-EEEA-154D-7BA2-424A0678BC1A}" dt="2023-12-05T21:02:42.777" v="172"/>
          <ac:spMkLst>
            <pc:docMk/>
            <pc:sldMk cId="2146309630" sldId="265"/>
            <ac:spMk id="39" creationId="{1E94681D-2A4C-4A8D-B9B5-31D440D0328D}"/>
          </ac:spMkLst>
        </pc:spChg>
        <pc:spChg chg="add del">
          <ac:chgData name="Mohamed Seifeldin" userId="S::ms7375a@american.edu::4854ab31-3b83-49b4-ac19-f6716003d63f" providerId="AD" clId="Web-{2504843B-EEEA-154D-7BA2-424A0678BC1A}" dt="2023-12-05T21:02:42.777" v="172"/>
          <ac:spMkLst>
            <pc:docMk/>
            <pc:sldMk cId="2146309630" sldId="265"/>
            <ac:spMk id="41" creationId="{FB65ABA3-820C-4D75-9437-9EFA1ADFE134}"/>
          </ac:spMkLst>
        </pc:spChg>
        <pc:spChg chg="add del">
          <ac:chgData name="Mohamed Seifeldin" userId="S::ms7375a@american.edu::4854ab31-3b83-49b4-ac19-f6716003d63f" providerId="AD" clId="Web-{2504843B-EEEA-154D-7BA2-424A0678BC1A}" dt="2023-12-05T21:02:42.777" v="172"/>
          <ac:spMkLst>
            <pc:docMk/>
            <pc:sldMk cId="2146309630" sldId="265"/>
            <ac:spMk id="43" creationId="{036BF2FB-90D8-48DB-BD34-D040CDCFF208}"/>
          </ac:spMkLst>
        </pc:spChg>
        <pc:spChg chg="add del">
          <ac:chgData name="Mohamed Seifeldin" userId="S::ms7375a@american.edu::4854ab31-3b83-49b4-ac19-f6716003d63f" providerId="AD" clId="Web-{2504843B-EEEA-154D-7BA2-424A0678BC1A}" dt="2023-12-05T21:02:42.777" v="172"/>
          <ac:spMkLst>
            <pc:docMk/>
            <pc:sldMk cId="2146309630" sldId="265"/>
            <ac:spMk id="45" creationId="{78632963-757B-40C2-BB84-FC6107A54DAD}"/>
          </ac:spMkLst>
        </pc:spChg>
        <pc:spChg chg="add del">
          <ac:chgData name="Mohamed Seifeldin" userId="S::ms7375a@american.edu::4854ab31-3b83-49b4-ac19-f6716003d63f" providerId="AD" clId="Web-{2504843B-EEEA-154D-7BA2-424A0678BC1A}" dt="2023-12-05T21:02:42.777" v="172"/>
          <ac:spMkLst>
            <pc:docMk/>
            <pc:sldMk cId="2146309630" sldId="265"/>
            <ac:spMk id="47" creationId="{EE0D13DB-D099-4541-888D-DE0186F1C8F0}"/>
          </ac:spMkLst>
        </pc:spChg>
        <pc:spChg chg="add del">
          <ac:chgData name="Mohamed Seifeldin" userId="S::ms7375a@american.edu::4854ab31-3b83-49b4-ac19-f6716003d63f" providerId="AD" clId="Web-{2504843B-EEEA-154D-7BA2-424A0678BC1A}" dt="2023-12-05T21:02:42.777" v="172"/>
          <ac:spMkLst>
            <pc:docMk/>
            <pc:sldMk cId="2146309630" sldId="265"/>
            <ac:spMk id="49" creationId="{2853AE55-7E35-44B0-89F1-3F52B262AF33}"/>
          </ac:spMkLst>
        </pc:spChg>
        <pc:spChg chg="add del">
          <ac:chgData name="Mohamed Seifeldin" userId="S::ms7375a@american.edu::4854ab31-3b83-49b4-ac19-f6716003d63f" providerId="AD" clId="Web-{2504843B-EEEA-154D-7BA2-424A0678BC1A}" dt="2023-12-05T21:02:42.777" v="172"/>
          <ac:spMkLst>
            <pc:docMk/>
            <pc:sldMk cId="2146309630" sldId="265"/>
            <ac:spMk id="51" creationId="{DBC4BE4D-4B50-4F51-9F85-4B5D60B02D81}"/>
          </ac:spMkLst>
        </pc:spChg>
        <pc:spChg chg="add del">
          <ac:chgData name="Mohamed Seifeldin" userId="S::ms7375a@american.edu::4854ab31-3b83-49b4-ac19-f6716003d63f" providerId="AD" clId="Web-{2504843B-EEEA-154D-7BA2-424A0678BC1A}" dt="2023-12-05T21:02:54.324" v="174"/>
          <ac:spMkLst>
            <pc:docMk/>
            <pc:sldMk cId="2146309630" sldId="265"/>
            <ac:spMk id="53" creationId="{1E94681D-2A4C-4A8D-B9B5-31D440D0328D}"/>
          </ac:spMkLst>
        </pc:spChg>
        <pc:spChg chg="add del">
          <ac:chgData name="Mohamed Seifeldin" userId="S::ms7375a@american.edu::4854ab31-3b83-49b4-ac19-f6716003d63f" providerId="AD" clId="Web-{2504843B-EEEA-154D-7BA2-424A0678BC1A}" dt="2023-12-05T21:02:54.324" v="174"/>
          <ac:spMkLst>
            <pc:docMk/>
            <pc:sldMk cId="2146309630" sldId="265"/>
            <ac:spMk id="54" creationId="{04B7AC44-1B7B-4F09-9AA4-3DFDEC5751A8}"/>
          </ac:spMkLst>
        </pc:spChg>
        <pc:spChg chg="add del">
          <ac:chgData name="Mohamed Seifeldin" userId="S::ms7375a@american.edu::4854ab31-3b83-49b4-ac19-f6716003d63f" providerId="AD" clId="Web-{2504843B-EEEA-154D-7BA2-424A0678BC1A}" dt="2023-12-05T21:02:54.324" v="174"/>
          <ac:spMkLst>
            <pc:docMk/>
            <pc:sldMk cId="2146309630" sldId="265"/>
            <ac:spMk id="55" creationId="{6683E473-94FF-4ACE-9433-1F14799E8907}"/>
          </ac:spMkLst>
        </pc:spChg>
        <pc:spChg chg="add del">
          <ac:chgData name="Mohamed Seifeldin" userId="S::ms7375a@american.edu::4854ab31-3b83-49b4-ac19-f6716003d63f" providerId="AD" clId="Web-{2504843B-EEEA-154D-7BA2-424A0678BC1A}" dt="2023-12-05T21:02:54.324" v="174"/>
          <ac:spMkLst>
            <pc:docMk/>
            <pc:sldMk cId="2146309630" sldId="265"/>
            <ac:spMk id="56" creationId="{0BBB6B01-5B73-410C-B70E-8CF2FA470D11}"/>
          </ac:spMkLst>
        </pc:spChg>
        <pc:spChg chg="add del">
          <ac:chgData name="Mohamed Seifeldin" userId="S::ms7375a@american.edu::4854ab31-3b83-49b4-ac19-f6716003d63f" providerId="AD" clId="Web-{2504843B-EEEA-154D-7BA2-424A0678BC1A}" dt="2023-12-05T21:02:54.324" v="174"/>
          <ac:spMkLst>
            <pc:docMk/>
            <pc:sldMk cId="2146309630" sldId="265"/>
            <ac:spMk id="57" creationId="{8712F587-12D0-435C-8E3F-F44C36EE71B8}"/>
          </ac:spMkLst>
        </pc:spChg>
        <pc:spChg chg="add del">
          <ac:chgData name="Mohamed Seifeldin" userId="S::ms7375a@american.edu::4854ab31-3b83-49b4-ac19-f6716003d63f" providerId="AD" clId="Web-{2504843B-EEEA-154D-7BA2-424A0678BC1A}" dt="2023-12-05T21:02:56.980" v="176"/>
          <ac:spMkLst>
            <pc:docMk/>
            <pc:sldMk cId="2146309630" sldId="265"/>
            <ac:spMk id="59" creationId="{1E94681D-2A4C-4A8D-B9B5-31D440D0328D}"/>
          </ac:spMkLst>
        </pc:spChg>
        <pc:spChg chg="add del">
          <ac:chgData name="Mohamed Seifeldin" userId="S::ms7375a@american.edu::4854ab31-3b83-49b4-ac19-f6716003d63f" providerId="AD" clId="Web-{2504843B-EEEA-154D-7BA2-424A0678BC1A}" dt="2023-12-05T21:02:56.980" v="176"/>
          <ac:spMkLst>
            <pc:docMk/>
            <pc:sldMk cId="2146309630" sldId="265"/>
            <ac:spMk id="60" creationId="{FB65ABA3-820C-4D75-9437-9EFA1ADFE134}"/>
          </ac:spMkLst>
        </pc:spChg>
        <pc:spChg chg="add del">
          <ac:chgData name="Mohamed Seifeldin" userId="S::ms7375a@american.edu::4854ab31-3b83-49b4-ac19-f6716003d63f" providerId="AD" clId="Web-{2504843B-EEEA-154D-7BA2-424A0678BC1A}" dt="2023-12-05T21:02:56.980" v="176"/>
          <ac:spMkLst>
            <pc:docMk/>
            <pc:sldMk cId="2146309630" sldId="265"/>
            <ac:spMk id="61" creationId="{036BF2FB-90D8-48DB-BD34-D040CDCFF208}"/>
          </ac:spMkLst>
        </pc:spChg>
        <pc:spChg chg="add del">
          <ac:chgData name="Mohamed Seifeldin" userId="S::ms7375a@american.edu::4854ab31-3b83-49b4-ac19-f6716003d63f" providerId="AD" clId="Web-{2504843B-EEEA-154D-7BA2-424A0678BC1A}" dt="2023-12-05T21:02:56.980" v="176"/>
          <ac:spMkLst>
            <pc:docMk/>
            <pc:sldMk cId="2146309630" sldId="265"/>
            <ac:spMk id="62" creationId="{78632963-757B-40C2-BB84-FC6107A54DAD}"/>
          </ac:spMkLst>
        </pc:spChg>
        <pc:spChg chg="add del">
          <ac:chgData name="Mohamed Seifeldin" userId="S::ms7375a@american.edu::4854ab31-3b83-49b4-ac19-f6716003d63f" providerId="AD" clId="Web-{2504843B-EEEA-154D-7BA2-424A0678BC1A}" dt="2023-12-05T21:02:56.980" v="176"/>
          <ac:spMkLst>
            <pc:docMk/>
            <pc:sldMk cId="2146309630" sldId="265"/>
            <ac:spMk id="63" creationId="{EE0D13DB-D099-4541-888D-DE0186F1C8F0}"/>
          </ac:spMkLst>
        </pc:spChg>
        <pc:spChg chg="add del">
          <ac:chgData name="Mohamed Seifeldin" userId="S::ms7375a@american.edu::4854ab31-3b83-49b4-ac19-f6716003d63f" providerId="AD" clId="Web-{2504843B-EEEA-154D-7BA2-424A0678BC1A}" dt="2023-12-05T21:02:56.980" v="176"/>
          <ac:spMkLst>
            <pc:docMk/>
            <pc:sldMk cId="2146309630" sldId="265"/>
            <ac:spMk id="64" creationId="{2853AE55-7E35-44B0-89F1-3F52B262AF33}"/>
          </ac:spMkLst>
        </pc:spChg>
        <pc:spChg chg="add del">
          <ac:chgData name="Mohamed Seifeldin" userId="S::ms7375a@american.edu::4854ab31-3b83-49b4-ac19-f6716003d63f" providerId="AD" clId="Web-{2504843B-EEEA-154D-7BA2-424A0678BC1A}" dt="2023-12-05T21:02:56.980" v="176"/>
          <ac:spMkLst>
            <pc:docMk/>
            <pc:sldMk cId="2146309630" sldId="265"/>
            <ac:spMk id="65" creationId="{DBC4BE4D-4B50-4F51-9F85-4B5D60B02D81}"/>
          </ac:spMkLst>
        </pc:spChg>
        <pc:spChg chg="add del">
          <ac:chgData name="Mohamed Seifeldin" userId="S::ms7375a@american.edu::4854ab31-3b83-49b4-ac19-f6716003d63f" providerId="AD" clId="Web-{2504843B-EEEA-154D-7BA2-424A0678BC1A}" dt="2023-12-05T21:03:41.248" v="178"/>
          <ac:spMkLst>
            <pc:docMk/>
            <pc:sldMk cId="2146309630" sldId="265"/>
            <ac:spMk id="67" creationId="{1E94681D-2A4C-4A8D-B9B5-31D440D0328D}"/>
          </ac:spMkLst>
        </pc:spChg>
        <pc:spChg chg="add del">
          <ac:chgData name="Mohamed Seifeldin" userId="S::ms7375a@american.edu::4854ab31-3b83-49b4-ac19-f6716003d63f" providerId="AD" clId="Web-{2504843B-EEEA-154D-7BA2-424A0678BC1A}" dt="2023-12-05T21:03:41.248" v="178"/>
          <ac:spMkLst>
            <pc:docMk/>
            <pc:sldMk cId="2146309630" sldId="265"/>
            <ac:spMk id="68" creationId="{FB65ABA3-820C-4D75-9437-9EFA1ADFE134}"/>
          </ac:spMkLst>
        </pc:spChg>
        <pc:spChg chg="add del">
          <ac:chgData name="Mohamed Seifeldin" userId="S::ms7375a@american.edu::4854ab31-3b83-49b4-ac19-f6716003d63f" providerId="AD" clId="Web-{2504843B-EEEA-154D-7BA2-424A0678BC1A}" dt="2023-12-05T21:03:41.248" v="178"/>
          <ac:spMkLst>
            <pc:docMk/>
            <pc:sldMk cId="2146309630" sldId="265"/>
            <ac:spMk id="69" creationId="{036BF2FB-90D8-48DB-BD34-D040CDCFF208}"/>
          </ac:spMkLst>
        </pc:spChg>
        <pc:spChg chg="add del">
          <ac:chgData name="Mohamed Seifeldin" userId="S::ms7375a@american.edu::4854ab31-3b83-49b4-ac19-f6716003d63f" providerId="AD" clId="Web-{2504843B-EEEA-154D-7BA2-424A0678BC1A}" dt="2023-12-05T21:03:41.248" v="178"/>
          <ac:spMkLst>
            <pc:docMk/>
            <pc:sldMk cId="2146309630" sldId="265"/>
            <ac:spMk id="70" creationId="{B6EE7E08-B389-43E5-B019-1B0A8ACBBD93}"/>
          </ac:spMkLst>
        </pc:spChg>
        <pc:spChg chg="add del">
          <ac:chgData name="Mohamed Seifeldin" userId="S::ms7375a@american.edu::4854ab31-3b83-49b4-ac19-f6716003d63f" providerId="AD" clId="Web-{2504843B-EEEA-154D-7BA2-424A0678BC1A}" dt="2023-12-05T21:03:41.248" v="178"/>
          <ac:spMkLst>
            <pc:docMk/>
            <pc:sldMk cId="2146309630" sldId="265"/>
            <ac:spMk id="71" creationId="{E60D94A5-8A09-4BAB-8F7C-69BC34C54DDE}"/>
          </ac:spMkLst>
        </pc:spChg>
        <pc:spChg chg="add del">
          <ac:chgData name="Mohamed Seifeldin" userId="S::ms7375a@american.edu::4854ab31-3b83-49b4-ac19-f6716003d63f" providerId="AD" clId="Web-{2504843B-EEEA-154D-7BA2-424A0678BC1A}" dt="2023-12-05T21:03:41.248" v="178"/>
          <ac:spMkLst>
            <pc:docMk/>
            <pc:sldMk cId="2146309630" sldId="265"/>
            <ac:spMk id="72" creationId="{7A1AE32B-3A6E-4C5E-8FEB-73861B9A26B5}"/>
          </ac:spMkLst>
        </pc:spChg>
        <pc:spChg chg="add del">
          <ac:chgData name="Mohamed Seifeldin" userId="S::ms7375a@american.edu::4854ab31-3b83-49b4-ac19-f6716003d63f" providerId="AD" clId="Web-{2504843B-EEEA-154D-7BA2-424A0678BC1A}" dt="2023-12-05T21:03:42.217" v="180"/>
          <ac:spMkLst>
            <pc:docMk/>
            <pc:sldMk cId="2146309630" sldId="265"/>
            <ac:spMk id="74" creationId="{1E94681D-2A4C-4A8D-B9B5-31D440D0328D}"/>
          </ac:spMkLst>
        </pc:spChg>
        <pc:spChg chg="add del">
          <ac:chgData name="Mohamed Seifeldin" userId="S::ms7375a@american.edu::4854ab31-3b83-49b4-ac19-f6716003d63f" providerId="AD" clId="Web-{2504843B-EEEA-154D-7BA2-424A0678BC1A}" dt="2023-12-05T21:03:42.217" v="180"/>
          <ac:spMkLst>
            <pc:docMk/>
            <pc:sldMk cId="2146309630" sldId="265"/>
            <ac:spMk id="75" creationId="{04B7AC44-1B7B-4F09-9AA4-3DFDEC5751A8}"/>
          </ac:spMkLst>
        </pc:spChg>
        <pc:spChg chg="add del">
          <ac:chgData name="Mohamed Seifeldin" userId="S::ms7375a@american.edu::4854ab31-3b83-49b4-ac19-f6716003d63f" providerId="AD" clId="Web-{2504843B-EEEA-154D-7BA2-424A0678BC1A}" dt="2023-12-05T21:03:42.217" v="180"/>
          <ac:spMkLst>
            <pc:docMk/>
            <pc:sldMk cId="2146309630" sldId="265"/>
            <ac:spMk id="76" creationId="{6683E473-94FF-4ACE-9433-1F14799E8907}"/>
          </ac:spMkLst>
        </pc:spChg>
        <pc:spChg chg="add del">
          <ac:chgData name="Mohamed Seifeldin" userId="S::ms7375a@american.edu::4854ab31-3b83-49b4-ac19-f6716003d63f" providerId="AD" clId="Web-{2504843B-EEEA-154D-7BA2-424A0678BC1A}" dt="2023-12-05T21:03:42.217" v="180"/>
          <ac:spMkLst>
            <pc:docMk/>
            <pc:sldMk cId="2146309630" sldId="265"/>
            <ac:spMk id="77" creationId="{0BBB6B01-5B73-410C-B70E-8CF2FA470D11}"/>
          </ac:spMkLst>
        </pc:spChg>
        <pc:spChg chg="add del">
          <ac:chgData name="Mohamed Seifeldin" userId="S::ms7375a@american.edu::4854ab31-3b83-49b4-ac19-f6716003d63f" providerId="AD" clId="Web-{2504843B-EEEA-154D-7BA2-424A0678BC1A}" dt="2023-12-05T21:03:42.217" v="180"/>
          <ac:spMkLst>
            <pc:docMk/>
            <pc:sldMk cId="2146309630" sldId="265"/>
            <ac:spMk id="78" creationId="{8712F587-12D0-435C-8E3F-F44C36EE71B8}"/>
          </ac:spMkLst>
        </pc:spChg>
        <pc:spChg chg="add del">
          <ac:chgData name="Mohamed Seifeldin" userId="S::ms7375a@american.edu::4854ab31-3b83-49b4-ac19-f6716003d63f" providerId="AD" clId="Web-{2504843B-EEEA-154D-7BA2-424A0678BC1A}" dt="2023-12-05T21:04:23.390" v="186"/>
          <ac:spMkLst>
            <pc:docMk/>
            <pc:sldMk cId="2146309630" sldId="265"/>
            <ac:spMk id="80" creationId="{1E94681D-2A4C-4A8D-B9B5-31D440D0328D}"/>
          </ac:spMkLst>
        </pc:spChg>
        <pc:spChg chg="add del">
          <ac:chgData name="Mohamed Seifeldin" userId="S::ms7375a@american.edu::4854ab31-3b83-49b4-ac19-f6716003d63f" providerId="AD" clId="Web-{2504843B-EEEA-154D-7BA2-424A0678BC1A}" dt="2023-12-05T21:04:23.390" v="186"/>
          <ac:spMkLst>
            <pc:docMk/>
            <pc:sldMk cId="2146309630" sldId="265"/>
            <ac:spMk id="81" creationId="{04B7AC44-1B7B-4F09-9AA4-3DFDEC5751A8}"/>
          </ac:spMkLst>
        </pc:spChg>
        <pc:spChg chg="add del">
          <ac:chgData name="Mohamed Seifeldin" userId="S::ms7375a@american.edu::4854ab31-3b83-49b4-ac19-f6716003d63f" providerId="AD" clId="Web-{2504843B-EEEA-154D-7BA2-424A0678BC1A}" dt="2023-12-05T21:04:23.390" v="186"/>
          <ac:spMkLst>
            <pc:docMk/>
            <pc:sldMk cId="2146309630" sldId="265"/>
            <ac:spMk id="82" creationId="{6683E473-94FF-4ACE-9433-1F14799E8907}"/>
          </ac:spMkLst>
        </pc:spChg>
        <pc:spChg chg="add del mod">
          <ac:chgData name="Mohamed Seifeldin" userId="S::ms7375a@american.edu::4854ab31-3b83-49b4-ac19-f6716003d63f" providerId="AD" clId="Web-{2504843B-EEEA-154D-7BA2-424A0678BC1A}" dt="2023-12-05T21:04:23.390" v="186"/>
          <ac:spMkLst>
            <pc:docMk/>
            <pc:sldMk cId="2146309630" sldId="265"/>
            <ac:spMk id="83" creationId="{282E2A95-1A08-4118-83C6-B1CA5648E075}"/>
          </ac:spMkLst>
        </pc:spChg>
        <pc:spChg chg="add del">
          <ac:chgData name="Mohamed Seifeldin" userId="S::ms7375a@american.edu::4854ab31-3b83-49b4-ac19-f6716003d63f" providerId="AD" clId="Web-{2504843B-EEEA-154D-7BA2-424A0678BC1A}" dt="2023-12-05T21:04:23.390" v="186"/>
          <ac:spMkLst>
            <pc:docMk/>
            <pc:sldMk cId="2146309630" sldId="265"/>
            <ac:spMk id="84" creationId="{2FFEFC7E-85EE-4AC9-A351-FBEB13A1D622}"/>
          </ac:spMkLst>
        </pc:spChg>
        <pc:spChg chg="add del mod">
          <ac:chgData name="Mohamed Seifeldin" userId="S::ms7375a@american.edu::4854ab31-3b83-49b4-ac19-f6716003d63f" providerId="AD" clId="Web-{2504843B-EEEA-154D-7BA2-424A0678BC1A}" dt="2023-12-05T21:04:23.390" v="186"/>
          <ac:spMkLst>
            <pc:docMk/>
            <pc:sldMk cId="2146309630" sldId="265"/>
            <ac:spMk id="85" creationId="{CB2511BB-FC4C-45F3-94EB-661D6806C942}"/>
          </ac:spMkLst>
        </pc:spChg>
        <pc:spChg chg="add del">
          <ac:chgData name="Mohamed Seifeldin" userId="S::ms7375a@american.edu::4854ab31-3b83-49b4-ac19-f6716003d63f" providerId="AD" clId="Web-{2504843B-EEEA-154D-7BA2-424A0678BC1A}" dt="2023-12-05T21:04:23.390" v="186"/>
          <ac:spMkLst>
            <pc:docMk/>
            <pc:sldMk cId="2146309630" sldId="265"/>
            <ac:spMk id="86" creationId="{68DC0EC7-60EA-4BD3-BC04-D547DE1B2891}"/>
          </ac:spMkLst>
        </pc:spChg>
        <pc:spChg chg="add">
          <ac:chgData name="Mohamed Seifeldin" userId="S::ms7375a@american.edu::4854ab31-3b83-49b4-ac19-f6716003d63f" providerId="AD" clId="Web-{2504843B-EEEA-154D-7BA2-424A0678BC1A}" dt="2023-12-05T21:04:23.390" v="186"/>
          <ac:spMkLst>
            <pc:docMk/>
            <pc:sldMk cId="2146309630" sldId="265"/>
            <ac:spMk id="91" creationId="{1E94681D-2A4C-4A8D-B9B5-31D440D0328D}"/>
          </ac:spMkLst>
        </pc:spChg>
        <pc:spChg chg="add">
          <ac:chgData name="Mohamed Seifeldin" userId="S::ms7375a@american.edu::4854ab31-3b83-49b4-ac19-f6716003d63f" providerId="AD" clId="Web-{2504843B-EEEA-154D-7BA2-424A0678BC1A}" dt="2023-12-05T21:04:23.390" v="186"/>
          <ac:spMkLst>
            <pc:docMk/>
            <pc:sldMk cId="2146309630" sldId="265"/>
            <ac:spMk id="93" creationId="{04B7AC44-1B7B-4F09-9AA4-3DFDEC5751A8}"/>
          </ac:spMkLst>
        </pc:spChg>
        <pc:spChg chg="add">
          <ac:chgData name="Mohamed Seifeldin" userId="S::ms7375a@american.edu::4854ab31-3b83-49b4-ac19-f6716003d63f" providerId="AD" clId="Web-{2504843B-EEEA-154D-7BA2-424A0678BC1A}" dt="2023-12-05T21:04:23.390" v="186"/>
          <ac:spMkLst>
            <pc:docMk/>
            <pc:sldMk cId="2146309630" sldId="265"/>
            <ac:spMk id="95" creationId="{6683E473-94FF-4ACE-9433-1F14799E8907}"/>
          </ac:spMkLst>
        </pc:spChg>
        <pc:spChg chg="add">
          <ac:chgData name="Mohamed Seifeldin" userId="S::ms7375a@american.edu::4854ab31-3b83-49b4-ac19-f6716003d63f" providerId="AD" clId="Web-{2504843B-EEEA-154D-7BA2-424A0678BC1A}" dt="2023-12-05T21:04:23.390" v="186"/>
          <ac:spMkLst>
            <pc:docMk/>
            <pc:sldMk cId="2146309630" sldId="265"/>
            <ac:spMk id="97" creationId="{282E2A95-1A08-4118-83C6-B1CA5648E075}"/>
          </ac:spMkLst>
        </pc:spChg>
        <pc:spChg chg="add">
          <ac:chgData name="Mohamed Seifeldin" userId="S::ms7375a@american.edu::4854ab31-3b83-49b4-ac19-f6716003d63f" providerId="AD" clId="Web-{2504843B-EEEA-154D-7BA2-424A0678BC1A}" dt="2023-12-05T21:04:23.390" v="186"/>
          <ac:spMkLst>
            <pc:docMk/>
            <pc:sldMk cId="2146309630" sldId="265"/>
            <ac:spMk id="99" creationId="{68DC0EC7-60EA-4BD3-BC04-D547DE1B2891}"/>
          </ac:spMkLst>
        </pc:spChg>
        <pc:spChg chg="add">
          <ac:chgData name="Mohamed Seifeldin" userId="S::ms7375a@american.edu::4854ab31-3b83-49b4-ac19-f6716003d63f" providerId="AD" clId="Web-{2504843B-EEEA-154D-7BA2-424A0678BC1A}" dt="2023-12-05T21:04:23.390" v="186"/>
          <ac:spMkLst>
            <pc:docMk/>
            <pc:sldMk cId="2146309630" sldId="265"/>
            <ac:spMk id="101" creationId="{2FFEFC7E-85EE-4AC9-A351-FBEB13A1D622}"/>
          </ac:spMkLst>
        </pc:spChg>
        <pc:spChg chg="add">
          <ac:chgData name="Mohamed Seifeldin" userId="S::ms7375a@american.edu::4854ab31-3b83-49b4-ac19-f6716003d63f" providerId="AD" clId="Web-{2504843B-EEEA-154D-7BA2-424A0678BC1A}" dt="2023-12-05T21:04:23.390" v="186"/>
          <ac:spMkLst>
            <pc:docMk/>
            <pc:sldMk cId="2146309630" sldId="265"/>
            <ac:spMk id="103" creationId="{CB2511BB-FC4C-45F3-94EB-661D6806C942}"/>
          </ac:spMkLst>
        </pc:spChg>
        <pc:picChg chg="add mod ord">
          <ac:chgData name="Mohamed Seifeldin" userId="S::ms7375a@american.edu::4854ab31-3b83-49b4-ac19-f6716003d63f" providerId="AD" clId="Web-{2504843B-EEEA-154D-7BA2-424A0678BC1A}" dt="2023-12-05T21:04:23.390" v="186"/>
          <ac:picMkLst>
            <pc:docMk/>
            <pc:sldMk cId="2146309630" sldId="265"/>
            <ac:picMk id="3" creationId="{9C04030A-FA03-C858-727F-2BD1EED6F934}"/>
          </ac:picMkLst>
        </pc:picChg>
        <pc:picChg chg="del mod">
          <ac:chgData name="Mohamed Seifeldin" userId="S::ms7375a@american.edu::4854ab31-3b83-49b4-ac19-f6716003d63f" providerId="AD" clId="Web-{2504843B-EEEA-154D-7BA2-424A0678BC1A}" dt="2023-12-05T21:00:50.663" v="168"/>
          <ac:picMkLst>
            <pc:docMk/>
            <pc:sldMk cId="2146309630" sldId="265"/>
            <ac:picMk id="4" creationId="{F5973D4C-2D32-D022-ABD1-2BEA6669191F}"/>
          </ac:picMkLst>
        </pc:picChg>
      </pc:sldChg>
      <pc:sldChg chg="addSp delSp modSp">
        <pc:chgData name="Mohamed Seifeldin" userId="S::ms7375a@american.edu::4854ab31-3b83-49b4-ac19-f6716003d63f" providerId="AD" clId="Web-{2504843B-EEEA-154D-7BA2-424A0678BC1A}" dt="2023-12-05T20:35:20.212" v="1"/>
        <pc:sldMkLst>
          <pc:docMk/>
          <pc:sldMk cId="3417076033" sldId="269"/>
        </pc:sldMkLst>
        <pc:spChg chg="mod">
          <ac:chgData name="Mohamed Seifeldin" userId="S::ms7375a@american.edu::4854ab31-3b83-49b4-ac19-f6716003d63f" providerId="AD" clId="Web-{2504843B-EEEA-154D-7BA2-424A0678BC1A}" dt="2023-12-05T20:35:20.212" v="1"/>
          <ac:spMkLst>
            <pc:docMk/>
            <pc:sldMk cId="3417076033" sldId="269"/>
            <ac:spMk id="2" creationId="{4064DC86-7D93-B452-E08D-AB914397970C}"/>
          </ac:spMkLst>
        </pc:spChg>
        <pc:spChg chg="del">
          <ac:chgData name="Mohamed Seifeldin" userId="S::ms7375a@american.edu::4854ab31-3b83-49b4-ac19-f6716003d63f" providerId="AD" clId="Web-{2504843B-EEEA-154D-7BA2-424A0678BC1A}" dt="2023-12-05T20:35:20.212" v="1"/>
          <ac:spMkLst>
            <pc:docMk/>
            <pc:sldMk cId="3417076033" sldId="269"/>
            <ac:spMk id="30" creationId="{09D6CD28-D147-4DC0-A5FF-335351C7D0C9}"/>
          </ac:spMkLst>
        </pc:spChg>
        <pc:spChg chg="del">
          <ac:chgData name="Mohamed Seifeldin" userId="S::ms7375a@american.edu::4854ab31-3b83-49b4-ac19-f6716003d63f" providerId="AD" clId="Web-{2504843B-EEEA-154D-7BA2-424A0678BC1A}" dt="2023-12-05T20:35:20.212" v="1"/>
          <ac:spMkLst>
            <pc:docMk/>
            <pc:sldMk cId="3417076033" sldId="269"/>
            <ac:spMk id="31" creationId="{47CDDF69-9963-4CB8-8441-2D6CA2C66673}"/>
          </ac:spMkLst>
        </pc:spChg>
        <pc:spChg chg="del">
          <ac:chgData name="Mohamed Seifeldin" userId="S::ms7375a@american.edu::4854ab31-3b83-49b4-ac19-f6716003d63f" providerId="AD" clId="Web-{2504843B-EEEA-154D-7BA2-424A0678BC1A}" dt="2023-12-05T20:35:20.212" v="1"/>
          <ac:spMkLst>
            <pc:docMk/>
            <pc:sldMk cId="3417076033" sldId="269"/>
            <ac:spMk id="32" creationId="{58B53A5F-63B3-4E86-93F7-275390D707F1}"/>
          </ac:spMkLst>
        </pc:spChg>
        <pc:spChg chg="add">
          <ac:chgData name="Mohamed Seifeldin" userId="S::ms7375a@american.edu::4854ab31-3b83-49b4-ac19-f6716003d63f" providerId="AD" clId="Web-{2504843B-EEEA-154D-7BA2-424A0678BC1A}" dt="2023-12-05T20:35:20.212" v="1"/>
          <ac:spMkLst>
            <pc:docMk/>
            <pc:sldMk cId="3417076033" sldId="269"/>
            <ac:spMk id="38" creationId="{0EB72A9B-FD82-4F09-BF1E-D39311D3A0E3}"/>
          </ac:spMkLst>
        </pc:spChg>
        <pc:spChg chg="add">
          <ac:chgData name="Mohamed Seifeldin" userId="S::ms7375a@american.edu::4854ab31-3b83-49b4-ac19-f6716003d63f" providerId="AD" clId="Web-{2504843B-EEEA-154D-7BA2-424A0678BC1A}" dt="2023-12-05T20:35:20.212" v="1"/>
          <ac:spMkLst>
            <pc:docMk/>
            <pc:sldMk cId="3417076033" sldId="269"/>
            <ac:spMk id="40" creationId="{DD39B371-6E4E-4070-AB4E-4D788405A5A6}"/>
          </ac:spMkLst>
        </pc:spChg>
        <pc:spChg chg="add">
          <ac:chgData name="Mohamed Seifeldin" userId="S::ms7375a@american.edu::4854ab31-3b83-49b4-ac19-f6716003d63f" providerId="AD" clId="Web-{2504843B-EEEA-154D-7BA2-424A0678BC1A}" dt="2023-12-05T20:35:20.212" v="1"/>
          <ac:spMkLst>
            <pc:docMk/>
            <pc:sldMk cId="3417076033" sldId="269"/>
            <ac:spMk id="42" creationId="{B937DAED-8BFE-4563-BB45-B5E554D70A84}"/>
          </ac:spMkLst>
        </pc:spChg>
        <pc:graphicFrameChg chg="mod modGraphic">
          <ac:chgData name="Mohamed Seifeldin" userId="S::ms7375a@american.edu::4854ab31-3b83-49b4-ac19-f6716003d63f" providerId="AD" clId="Web-{2504843B-EEEA-154D-7BA2-424A0678BC1A}" dt="2023-12-05T20:35:20.212" v="1"/>
          <ac:graphicFrameMkLst>
            <pc:docMk/>
            <pc:sldMk cId="3417076033" sldId="269"/>
            <ac:graphicFrameMk id="33" creationId="{D632F748-11A1-5824-66D9-CDECB1055D74}"/>
          </ac:graphicFrameMkLst>
        </pc:graphicFrameChg>
      </pc:sldChg>
      <pc:sldChg chg="modSp">
        <pc:chgData name="Mohamed Seifeldin" userId="S::ms7375a@american.edu::4854ab31-3b83-49b4-ac19-f6716003d63f" providerId="AD" clId="Web-{2504843B-EEEA-154D-7BA2-424A0678BC1A}" dt="2023-12-05T20:38:56.673" v="8" actId="20577"/>
        <pc:sldMkLst>
          <pc:docMk/>
          <pc:sldMk cId="1205272215" sldId="272"/>
        </pc:sldMkLst>
        <pc:spChg chg="mod">
          <ac:chgData name="Mohamed Seifeldin" userId="S::ms7375a@american.edu::4854ab31-3b83-49b4-ac19-f6716003d63f" providerId="AD" clId="Web-{2504843B-EEEA-154D-7BA2-424A0678BC1A}" dt="2023-12-05T20:38:56.673" v="8" actId="20577"/>
          <ac:spMkLst>
            <pc:docMk/>
            <pc:sldMk cId="1205272215" sldId="272"/>
            <ac:spMk id="2" creationId="{018CF126-5060-4E42-EE8A-841C3D33684C}"/>
          </ac:spMkLst>
        </pc:spChg>
      </pc:sldChg>
      <pc:sldChg chg="modSp mod modShow">
        <pc:chgData name="Mohamed Seifeldin" userId="S::ms7375a@american.edu::4854ab31-3b83-49b4-ac19-f6716003d63f" providerId="AD" clId="Web-{2504843B-EEEA-154D-7BA2-424A0678BC1A}" dt="2023-12-05T21:22:49.762" v="211"/>
        <pc:sldMkLst>
          <pc:docMk/>
          <pc:sldMk cId="3502026744" sldId="273"/>
        </pc:sldMkLst>
        <pc:picChg chg="mod">
          <ac:chgData name="Mohamed Seifeldin" userId="S::ms7375a@american.edu::4854ab31-3b83-49b4-ac19-f6716003d63f" providerId="AD" clId="Web-{2504843B-EEEA-154D-7BA2-424A0678BC1A}" dt="2023-12-05T20:40:27.318" v="9" actId="1076"/>
          <ac:picMkLst>
            <pc:docMk/>
            <pc:sldMk cId="3502026744" sldId="273"/>
            <ac:picMk id="4" creationId="{FD812D15-AEC5-2EE3-4218-3C43A272CF53}"/>
          </ac:picMkLst>
        </pc:picChg>
      </pc:sldChg>
      <pc:sldChg chg="modSp mod modShow">
        <pc:chgData name="Mohamed Seifeldin" userId="S::ms7375a@american.edu::4854ab31-3b83-49b4-ac19-f6716003d63f" providerId="AD" clId="Web-{2504843B-EEEA-154D-7BA2-424A0678BC1A}" dt="2023-12-05T21:22:49.590" v="210"/>
        <pc:sldMkLst>
          <pc:docMk/>
          <pc:sldMk cId="1908210176" sldId="274"/>
        </pc:sldMkLst>
        <pc:graphicFrameChg chg="mod">
          <ac:chgData name="Mohamed Seifeldin" userId="S::ms7375a@american.edu::4854ab31-3b83-49b4-ac19-f6716003d63f" providerId="AD" clId="Web-{2504843B-EEEA-154D-7BA2-424A0678BC1A}" dt="2023-12-05T19:28:58.898" v="0" actId="1076"/>
          <ac:graphicFrameMkLst>
            <pc:docMk/>
            <pc:sldMk cId="1908210176" sldId="274"/>
            <ac:graphicFrameMk id="33" creationId="{D632F748-11A1-5824-66D9-CDECB1055D74}"/>
          </ac:graphicFrameMkLst>
        </pc:graphicFrameChg>
      </pc:sldChg>
      <pc:sldChg chg="addSp delSp modSp mod setBg">
        <pc:chgData name="Mohamed Seifeldin" userId="S::ms7375a@american.edu::4854ab31-3b83-49b4-ac19-f6716003d63f" providerId="AD" clId="Web-{2504843B-EEEA-154D-7BA2-424A0678BC1A}" dt="2023-12-05T21:09:25.871" v="208"/>
        <pc:sldMkLst>
          <pc:docMk/>
          <pc:sldMk cId="2640051154" sldId="276"/>
        </pc:sldMkLst>
        <pc:spChg chg="mod">
          <ac:chgData name="Mohamed Seifeldin" userId="S::ms7375a@american.edu::4854ab31-3b83-49b4-ac19-f6716003d63f" providerId="AD" clId="Web-{2504843B-EEEA-154D-7BA2-424A0678BC1A}" dt="2023-12-05T21:09:25.871" v="208"/>
          <ac:spMkLst>
            <pc:docMk/>
            <pc:sldMk cId="2640051154" sldId="276"/>
            <ac:spMk id="2" creationId="{160574B3-E3C4-7DC4-0861-2A7D7CC973F1}"/>
          </ac:spMkLst>
        </pc:spChg>
        <pc:spChg chg="mod">
          <ac:chgData name="Mohamed Seifeldin" userId="S::ms7375a@american.edu::4854ab31-3b83-49b4-ac19-f6716003d63f" providerId="AD" clId="Web-{2504843B-EEEA-154D-7BA2-424A0678BC1A}" dt="2023-12-05T21:09:25.871" v="208"/>
          <ac:spMkLst>
            <pc:docMk/>
            <pc:sldMk cId="2640051154" sldId="276"/>
            <ac:spMk id="3" creationId="{C32C11C3-D9AC-E0E5-1480-477586EB08FD}"/>
          </ac:spMkLst>
        </pc:spChg>
        <pc:spChg chg="mod">
          <ac:chgData name="Mohamed Seifeldin" userId="S::ms7375a@american.edu::4854ab31-3b83-49b4-ac19-f6716003d63f" providerId="AD" clId="Web-{2504843B-EEEA-154D-7BA2-424A0678BC1A}" dt="2023-12-05T21:09:25.871" v="208"/>
          <ac:spMkLst>
            <pc:docMk/>
            <pc:sldMk cId="2640051154" sldId="276"/>
            <ac:spMk id="4" creationId="{C4767939-6CFE-72CB-37B6-E03A86150146}"/>
          </ac:spMkLst>
        </pc:spChg>
        <pc:spChg chg="mod">
          <ac:chgData name="Mohamed Seifeldin" userId="S::ms7375a@american.edu::4854ab31-3b83-49b4-ac19-f6716003d63f" providerId="AD" clId="Web-{2504843B-EEEA-154D-7BA2-424A0678BC1A}" dt="2023-12-05T21:09:25.871" v="208"/>
          <ac:spMkLst>
            <pc:docMk/>
            <pc:sldMk cId="2640051154" sldId="276"/>
            <ac:spMk id="5" creationId="{62E45553-CE88-AEC6-6574-91C623BA0B7D}"/>
          </ac:spMkLst>
        </pc:spChg>
        <pc:spChg chg="mod">
          <ac:chgData name="Mohamed Seifeldin" userId="S::ms7375a@american.edu::4854ab31-3b83-49b4-ac19-f6716003d63f" providerId="AD" clId="Web-{2504843B-EEEA-154D-7BA2-424A0678BC1A}" dt="2023-12-05T21:09:25.871" v="208"/>
          <ac:spMkLst>
            <pc:docMk/>
            <pc:sldMk cId="2640051154" sldId="276"/>
            <ac:spMk id="6" creationId="{7D35B11C-7053-37B6-ADAC-1702223F0F43}"/>
          </ac:spMkLst>
        </pc:spChg>
        <pc:spChg chg="add del">
          <ac:chgData name="Mohamed Seifeldin" userId="S::ms7375a@american.edu::4854ab31-3b83-49b4-ac19-f6716003d63f" providerId="AD" clId="Web-{2504843B-EEEA-154D-7BA2-424A0678BC1A}" dt="2023-12-05T21:09:08.667" v="205"/>
          <ac:spMkLst>
            <pc:docMk/>
            <pc:sldMk cId="2640051154" sldId="276"/>
            <ac:spMk id="12" creationId="{1E94681D-2A4C-4A8D-B9B5-31D440D0328D}"/>
          </ac:spMkLst>
        </pc:spChg>
        <pc:spChg chg="add del">
          <ac:chgData name="Mohamed Seifeldin" userId="S::ms7375a@american.edu::4854ab31-3b83-49b4-ac19-f6716003d63f" providerId="AD" clId="Web-{2504843B-EEEA-154D-7BA2-424A0678BC1A}" dt="2023-12-05T21:09:08.667" v="205"/>
          <ac:spMkLst>
            <pc:docMk/>
            <pc:sldMk cId="2640051154" sldId="276"/>
            <ac:spMk id="14" creationId="{685B1578-9B95-463A-91DE-797A98F7E96A}"/>
          </ac:spMkLst>
        </pc:spChg>
        <pc:spChg chg="add del">
          <ac:chgData name="Mohamed Seifeldin" userId="S::ms7375a@american.edu::4854ab31-3b83-49b4-ac19-f6716003d63f" providerId="AD" clId="Web-{2504843B-EEEA-154D-7BA2-424A0678BC1A}" dt="2023-12-05T21:09:08.667" v="205"/>
          <ac:spMkLst>
            <pc:docMk/>
            <pc:sldMk cId="2640051154" sldId="276"/>
            <ac:spMk id="16" creationId="{B7753F1F-C532-475B-BE0D-7359EB6F86EF}"/>
          </ac:spMkLst>
        </pc:spChg>
        <pc:spChg chg="add del">
          <ac:chgData name="Mohamed Seifeldin" userId="S::ms7375a@american.edu::4854ab31-3b83-49b4-ac19-f6716003d63f" providerId="AD" clId="Web-{2504843B-EEEA-154D-7BA2-424A0678BC1A}" dt="2023-12-05T21:09:08.667" v="205"/>
          <ac:spMkLst>
            <pc:docMk/>
            <pc:sldMk cId="2640051154" sldId="276"/>
            <ac:spMk id="18" creationId="{A2AD6B69-E0A0-476D-9EE1-6B69F04C59F8}"/>
          </ac:spMkLst>
        </pc:spChg>
        <pc:spChg chg="add del">
          <ac:chgData name="Mohamed Seifeldin" userId="S::ms7375a@american.edu::4854ab31-3b83-49b4-ac19-f6716003d63f" providerId="AD" clId="Web-{2504843B-EEEA-154D-7BA2-424A0678BC1A}" dt="2023-12-05T21:09:08.667" v="205"/>
          <ac:spMkLst>
            <pc:docMk/>
            <pc:sldMk cId="2640051154" sldId="276"/>
            <ac:spMk id="20" creationId="{16BE10A1-AD5F-4AB3-8A94-41D62B494ADB}"/>
          </ac:spMkLst>
        </pc:spChg>
        <pc:spChg chg="add del">
          <ac:chgData name="Mohamed Seifeldin" userId="S::ms7375a@american.edu::4854ab31-3b83-49b4-ac19-f6716003d63f" providerId="AD" clId="Web-{2504843B-EEEA-154D-7BA2-424A0678BC1A}" dt="2023-12-05T21:09:08.667" v="205"/>
          <ac:spMkLst>
            <pc:docMk/>
            <pc:sldMk cId="2640051154" sldId="276"/>
            <ac:spMk id="22" creationId="{5684BFFE-6A90-4311-ACD5-B34177D46462}"/>
          </ac:spMkLst>
        </pc:spChg>
        <pc:spChg chg="add del">
          <ac:chgData name="Mohamed Seifeldin" userId="S::ms7375a@american.edu::4854ab31-3b83-49b4-ac19-f6716003d63f" providerId="AD" clId="Web-{2504843B-EEEA-154D-7BA2-424A0678BC1A}" dt="2023-12-05T21:09:25.855" v="207"/>
          <ac:spMkLst>
            <pc:docMk/>
            <pc:sldMk cId="2640051154" sldId="276"/>
            <ac:spMk id="24" creationId="{EB3182AD-CBBA-42F2-964B-8C864468853C}"/>
          </ac:spMkLst>
        </pc:spChg>
        <pc:spChg chg="add del">
          <ac:chgData name="Mohamed Seifeldin" userId="S::ms7375a@american.edu::4854ab31-3b83-49b4-ac19-f6716003d63f" providerId="AD" clId="Web-{2504843B-EEEA-154D-7BA2-424A0678BC1A}" dt="2023-12-05T21:09:25.855" v="207"/>
          <ac:spMkLst>
            <pc:docMk/>
            <pc:sldMk cId="2640051154" sldId="276"/>
            <ac:spMk id="25" creationId="{1E94681D-2A4C-4A8D-B9B5-31D440D0328D}"/>
          </ac:spMkLst>
        </pc:spChg>
        <pc:spChg chg="add del">
          <ac:chgData name="Mohamed Seifeldin" userId="S::ms7375a@american.edu::4854ab31-3b83-49b4-ac19-f6716003d63f" providerId="AD" clId="Web-{2504843B-EEEA-154D-7BA2-424A0678BC1A}" dt="2023-12-05T21:09:25.855" v="207"/>
          <ac:spMkLst>
            <pc:docMk/>
            <pc:sldMk cId="2640051154" sldId="276"/>
            <ac:spMk id="26" creationId="{685B1578-9B95-463A-91DE-797A98F7E96A}"/>
          </ac:spMkLst>
        </pc:spChg>
        <pc:spChg chg="add del">
          <ac:chgData name="Mohamed Seifeldin" userId="S::ms7375a@american.edu::4854ab31-3b83-49b4-ac19-f6716003d63f" providerId="AD" clId="Web-{2504843B-EEEA-154D-7BA2-424A0678BC1A}" dt="2023-12-05T21:09:25.855" v="207"/>
          <ac:spMkLst>
            <pc:docMk/>
            <pc:sldMk cId="2640051154" sldId="276"/>
            <ac:spMk id="27" creationId="{B7753F1F-C532-475B-BE0D-7359EB6F86EF}"/>
          </ac:spMkLst>
        </pc:spChg>
        <pc:spChg chg="add del">
          <ac:chgData name="Mohamed Seifeldin" userId="S::ms7375a@american.edu::4854ab31-3b83-49b4-ac19-f6716003d63f" providerId="AD" clId="Web-{2504843B-EEEA-154D-7BA2-424A0678BC1A}" dt="2023-12-05T21:09:25.855" v="207"/>
          <ac:spMkLst>
            <pc:docMk/>
            <pc:sldMk cId="2640051154" sldId="276"/>
            <ac:spMk id="28" creationId="{A7A821B9-0CFF-4B38-BBA6-D630BD3AFD07}"/>
          </ac:spMkLst>
        </pc:spChg>
        <pc:spChg chg="add del">
          <ac:chgData name="Mohamed Seifeldin" userId="S::ms7375a@american.edu::4854ab31-3b83-49b4-ac19-f6716003d63f" providerId="AD" clId="Web-{2504843B-EEEA-154D-7BA2-424A0678BC1A}" dt="2023-12-05T21:09:25.855" v="207"/>
          <ac:spMkLst>
            <pc:docMk/>
            <pc:sldMk cId="2640051154" sldId="276"/>
            <ac:spMk id="29" creationId="{C16394E5-E242-48C2-9BFF-BDCB27E4FE76}"/>
          </ac:spMkLst>
        </pc:spChg>
        <pc:spChg chg="add del">
          <ac:chgData name="Mohamed Seifeldin" userId="S::ms7375a@american.edu::4854ab31-3b83-49b4-ac19-f6716003d63f" providerId="AD" clId="Web-{2504843B-EEEA-154D-7BA2-424A0678BC1A}" dt="2023-12-05T21:09:25.855" v="207"/>
          <ac:spMkLst>
            <pc:docMk/>
            <pc:sldMk cId="2640051154" sldId="276"/>
            <ac:spMk id="30" creationId="{4E8EFCA7-18D5-4FA9-867D-374429893515}"/>
          </ac:spMkLst>
        </pc:spChg>
        <pc:spChg chg="add">
          <ac:chgData name="Mohamed Seifeldin" userId="S::ms7375a@american.edu::4854ab31-3b83-49b4-ac19-f6716003d63f" providerId="AD" clId="Web-{2504843B-EEEA-154D-7BA2-424A0678BC1A}" dt="2023-12-05T21:09:25.871" v="208"/>
          <ac:spMkLst>
            <pc:docMk/>
            <pc:sldMk cId="2640051154" sldId="276"/>
            <ac:spMk id="32" creationId="{1E94681D-2A4C-4A8D-B9B5-31D440D0328D}"/>
          </ac:spMkLst>
        </pc:spChg>
        <pc:spChg chg="add">
          <ac:chgData name="Mohamed Seifeldin" userId="S::ms7375a@american.edu::4854ab31-3b83-49b4-ac19-f6716003d63f" providerId="AD" clId="Web-{2504843B-EEEA-154D-7BA2-424A0678BC1A}" dt="2023-12-05T21:09:25.871" v="208"/>
          <ac:spMkLst>
            <pc:docMk/>
            <pc:sldMk cId="2640051154" sldId="276"/>
            <ac:spMk id="33" creationId="{685B1578-9B95-463A-91DE-797A98F7E96A}"/>
          </ac:spMkLst>
        </pc:spChg>
        <pc:spChg chg="add">
          <ac:chgData name="Mohamed Seifeldin" userId="S::ms7375a@american.edu::4854ab31-3b83-49b4-ac19-f6716003d63f" providerId="AD" clId="Web-{2504843B-EEEA-154D-7BA2-424A0678BC1A}" dt="2023-12-05T21:09:25.871" v="208"/>
          <ac:spMkLst>
            <pc:docMk/>
            <pc:sldMk cId="2640051154" sldId="276"/>
            <ac:spMk id="34" creationId="{B7753F1F-C532-475B-BE0D-7359EB6F86EF}"/>
          </ac:spMkLst>
        </pc:spChg>
        <pc:spChg chg="add">
          <ac:chgData name="Mohamed Seifeldin" userId="S::ms7375a@american.edu::4854ab31-3b83-49b4-ac19-f6716003d63f" providerId="AD" clId="Web-{2504843B-EEEA-154D-7BA2-424A0678BC1A}" dt="2023-12-05T21:09:25.871" v="208"/>
          <ac:spMkLst>
            <pc:docMk/>
            <pc:sldMk cId="2640051154" sldId="276"/>
            <ac:spMk id="35" creationId="{0EB72A9B-FD82-4F09-BF1E-D39311D3A0E3}"/>
          </ac:spMkLst>
        </pc:spChg>
        <pc:spChg chg="add">
          <ac:chgData name="Mohamed Seifeldin" userId="S::ms7375a@american.edu::4854ab31-3b83-49b4-ac19-f6716003d63f" providerId="AD" clId="Web-{2504843B-EEEA-154D-7BA2-424A0678BC1A}" dt="2023-12-05T21:09:25.871" v="208"/>
          <ac:spMkLst>
            <pc:docMk/>
            <pc:sldMk cId="2640051154" sldId="276"/>
            <ac:spMk id="36" creationId="{DD39B371-6E4E-4070-AB4E-4D788405A5A6}"/>
          </ac:spMkLst>
        </pc:spChg>
        <pc:spChg chg="add">
          <ac:chgData name="Mohamed Seifeldin" userId="S::ms7375a@american.edu::4854ab31-3b83-49b4-ac19-f6716003d63f" providerId="AD" clId="Web-{2504843B-EEEA-154D-7BA2-424A0678BC1A}" dt="2023-12-05T21:09:25.871" v="208"/>
          <ac:spMkLst>
            <pc:docMk/>
            <pc:sldMk cId="2640051154" sldId="276"/>
            <ac:spMk id="37" creationId="{B937DAED-8BFE-4563-BB45-B5E554D70A84}"/>
          </ac:spMkLst>
        </pc:spChg>
      </pc:sldChg>
    </pc:docChg>
  </pc:docChgLst>
  <pc:docChgLst>
    <pc:chgData name="Mohammed Saeed" userId="S::ms8353a@american.edu::6d6b0a21-795f-4d5f-88e8-09a9e9c16da2" providerId="AD" clId="Web-{86C4AEE8-643C-7E80-BF3C-36BFA53977F2}"/>
    <pc:docChg chg="addSld delSld modSld">
      <pc:chgData name="Mohammed Saeed" userId="S::ms8353a@american.edu::6d6b0a21-795f-4d5f-88e8-09a9e9c16da2" providerId="AD" clId="Web-{86C4AEE8-643C-7E80-BF3C-36BFA53977F2}" dt="2023-12-05T20:09:20.558" v="112" actId="20577"/>
      <pc:docMkLst>
        <pc:docMk/>
      </pc:docMkLst>
      <pc:sldChg chg="modSp">
        <pc:chgData name="Mohammed Saeed" userId="S::ms8353a@american.edu::6d6b0a21-795f-4d5f-88e8-09a9e9c16da2" providerId="AD" clId="Web-{86C4AEE8-643C-7E80-BF3C-36BFA53977F2}" dt="2023-12-05T19:02:47.815" v="1" actId="20577"/>
        <pc:sldMkLst>
          <pc:docMk/>
          <pc:sldMk cId="2428506529" sldId="258"/>
        </pc:sldMkLst>
        <pc:graphicFrameChg chg="modGraphic">
          <ac:chgData name="Mohammed Saeed" userId="S::ms8353a@american.edu::6d6b0a21-795f-4d5f-88e8-09a9e9c16da2" providerId="AD" clId="Web-{86C4AEE8-643C-7E80-BF3C-36BFA53977F2}" dt="2023-12-05T19:02:47.815" v="1" actId="20577"/>
          <ac:graphicFrameMkLst>
            <pc:docMk/>
            <pc:sldMk cId="2428506529" sldId="258"/>
            <ac:graphicFrameMk id="18" creationId="{369FE2A6-6F39-3724-79F5-3D81F867F439}"/>
          </ac:graphicFrameMkLst>
        </pc:graphicFrameChg>
      </pc:sldChg>
      <pc:sldChg chg="modSp add del replId">
        <pc:chgData name="Mohammed Saeed" userId="S::ms8353a@american.edu::6d6b0a21-795f-4d5f-88e8-09a9e9c16da2" providerId="AD" clId="Web-{86C4AEE8-643C-7E80-BF3C-36BFA53977F2}" dt="2023-12-05T20:00:30.275" v="5"/>
        <pc:sldMkLst>
          <pc:docMk/>
          <pc:sldMk cId="3791473040" sldId="275"/>
        </pc:sldMkLst>
        <pc:spChg chg="mod">
          <ac:chgData name="Mohammed Saeed" userId="S::ms8353a@american.edu::6d6b0a21-795f-4d5f-88e8-09a9e9c16da2" providerId="AD" clId="Web-{86C4AEE8-643C-7E80-BF3C-36BFA53977F2}" dt="2023-12-05T19:59:07.272" v="3" actId="20577"/>
          <ac:spMkLst>
            <pc:docMk/>
            <pc:sldMk cId="3791473040" sldId="275"/>
            <ac:spMk id="2" creationId="{4064DC86-7D93-B452-E08D-AB914397970C}"/>
          </ac:spMkLst>
        </pc:spChg>
      </pc:sldChg>
      <pc:sldChg chg="modSp new">
        <pc:chgData name="Mohammed Saeed" userId="S::ms8353a@american.edu::6d6b0a21-795f-4d5f-88e8-09a9e9c16da2" providerId="AD" clId="Web-{86C4AEE8-643C-7E80-BF3C-36BFA53977F2}" dt="2023-12-05T20:09:20.558" v="112" actId="20577"/>
        <pc:sldMkLst>
          <pc:docMk/>
          <pc:sldMk cId="2640051154" sldId="276"/>
        </pc:sldMkLst>
        <pc:spChg chg="mod">
          <ac:chgData name="Mohammed Saeed" userId="S::ms8353a@american.edu::6d6b0a21-795f-4d5f-88e8-09a9e9c16da2" providerId="AD" clId="Web-{86C4AEE8-643C-7E80-BF3C-36BFA53977F2}" dt="2023-12-05T20:09:04.151" v="110" actId="20577"/>
          <ac:spMkLst>
            <pc:docMk/>
            <pc:sldMk cId="2640051154" sldId="276"/>
            <ac:spMk id="2" creationId="{160574B3-E3C4-7DC4-0861-2A7D7CC973F1}"/>
          </ac:spMkLst>
        </pc:spChg>
        <pc:spChg chg="mod">
          <ac:chgData name="Mohammed Saeed" userId="S::ms8353a@american.edu::6d6b0a21-795f-4d5f-88e8-09a9e9c16da2" providerId="AD" clId="Web-{86C4AEE8-643C-7E80-BF3C-36BFA53977F2}" dt="2023-12-05T20:07:55.586" v="94" actId="20577"/>
          <ac:spMkLst>
            <pc:docMk/>
            <pc:sldMk cId="2640051154" sldId="276"/>
            <ac:spMk id="3" creationId="{C32C11C3-D9AC-E0E5-1480-477586EB08FD}"/>
          </ac:spMkLst>
        </pc:spChg>
        <pc:spChg chg="mod">
          <ac:chgData name="Mohammed Saeed" userId="S::ms8353a@american.edu::6d6b0a21-795f-4d5f-88e8-09a9e9c16da2" providerId="AD" clId="Web-{86C4AEE8-643C-7E80-BF3C-36BFA53977F2}" dt="2023-12-05T20:08:56.854" v="109" actId="20577"/>
          <ac:spMkLst>
            <pc:docMk/>
            <pc:sldMk cId="2640051154" sldId="276"/>
            <ac:spMk id="4" creationId="{C4767939-6CFE-72CB-37B6-E03A86150146}"/>
          </ac:spMkLst>
        </pc:spChg>
        <pc:spChg chg="mod">
          <ac:chgData name="Mohammed Saeed" userId="S::ms8353a@american.edu::6d6b0a21-795f-4d5f-88e8-09a9e9c16da2" providerId="AD" clId="Web-{86C4AEE8-643C-7E80-BF3C-36BFA53977F2}" dt="2023-12-05T20:08:18.322" v="98" actId="20577"/>
          <ac:spMkLst>
            <pc:docMk/>
            <pc:sldMk cId="2640051154" sldId="276"/>
            <ac:spMk id="5" creationId="{62E45553-CE88-AEC6-6574-91C623BA0B7D}"/>
          </ac:spMkLst>
        </pc:spChg>
        <pc:spChg chg="mod">
          <ac:chgData name="Mohammed Saeed" userId="S::ms8353a@american.edu::6d6b0a21-795f-4d5f-88e8-09a9e9c16da2" providerId="AD" clId="Web-{86C4AEE8-643C-7E80-BF3C-36BFA53977F2}" dt="2023-12-05T20:09:20.558" v="112" actId="20577"/>
          <ac:spMkLst>
            <pc:docMk/>
            <pc:sldMk cId="2640051154" sldId="276"/>
            <ac:spMk id="6" creationId="{7D35B11C-7053-37B6-ADAC-1702223F0F43}"/>
          </ac:spMkLst>
        </pc:spChg>
      </pc:sldChg>
    </pc:docChg>
  </pc:docChgLst>
  <pc:docChgLst>
    <pc:chgData name="Mohamed Seifeldin" userId="S::ms7375a@american.edu::4854ab31-3b83-49b4-ac19-f6716003d63f" providerId="AD" clId="Web-{5A6486D6-D8B2-6B90-C8D0-6D1443F2A24B}"/>
    <pc:docChg chg="addSld modSld sldOrd">
      <pc:chgData name="Mohamed Seifeldin" userId="S::ms7375a@american.edu::4854ab31-3b83-49b4-ac19-f6716003d63f" providerId="AD" clId="Web-{5A6486D6-D8B2-6B90-C8D0-6D1443F2A24B}" dt="2023-12-01T23:08:58.589" v="357" actId="1076"/>
      <pc:docMkLst>
        <pc:docMk/>
      </pc:docMkLst>
      <pc:sldChg chg="delSp modSp">
        <pc:chgData name="Mohamed Seifeldin" userId="S::ms7375a@american.edu::4854ab31-3b83-49b4-ac19-f6716003d63f" providerId="AD" clId="Web-{5A6486D6-D8B2-6B90-C8D0-6D1443F2A24B}" dt="2023-12-01T23:08:58.589" v="357" actId="1076"/>
        <pc:sldMkLst>
          <pc:docMk/>
          <pc:sldMk cId="3814795153" sldId="259"/>
        </pc:sldMkLst>
        <pc:spChg chg="mod">
          <ac:chgData name="Mohamed Seifeldin" userId="S::ms7375a@american.edu::4854ab31-3b83-49b4-ac19-f6716003d63f" providerId="AD" clId="Web-{5A6486D6-D8B2-6B90-C8D0-6D1443F2A24B}" dt="2023-12-01T21:52:59.395" v="62" actId="20577"/>
          <ac:spMkLst>
            <pc:docMk/>
            <pc:sldMk cId="3814795153" sldId="259"/>
            <ac:spMk id="2" creationId="{C150E45A-3418-9F27-96B8-67627CED91C6}"/>
          </ac:spMkLst>
        </pc:spChg>
        <pc:graphicFrameChg chg="modGraphic">
          <ac:chgData name="Mohamed Seifeldin" userId="S::ms7375a@american.edu::4854ab31-3b83-49b4-ac19-f6716003d63f" providerId="AD" clId="Web-{5A6486D6-D8B2-6B90-C8D0-6D1443F2A24B}" dt="2023-12-01T21:46:02.223" v="15" actId="20577"/>
          <ac:graphicFrameMkLst>
            <pc:docMk/>
            <pc:sldMk cId="3814795153" sldId="259"/>
            <ac:graphicFrameMk id="176" creationId="{72D0FBE8-CFE7-D494-6788-F308C11CDE57}"/>
          </ac:graphicFrameMkLst>
        </pc:graphicFrameChg>
        <pc:picChg chg="del">
          <ac:chgData name="Mohamed Seifeldin" userId="S::ms7375a@american.edu::4854ab31-3b83-49b4-ac19-f6716003d63f" providerId="AD" clId="Web-{5A6486D6-D8B2-6B90-C8D0-6D1443F2A24B}" dt="2023-12-01T21:49:50.911" v="16"/>
          <ac:picMkLst>
            <pc:docMk/>
            <pc:sldMk cId="3814795153" sldId="259"/>
            <ac:picMk id="5" creationId="{324C12C7-9D47-572E-DAEC-112E3789C7C4}"/>
          </ac:picMkLst>
        </pc:picChg>
        <pc:picChg chg="mod">
          <ac:chgData name="Mohamed Seifeldin" userId="S::ms7375a@american.edu::4854ab31-3b83-49b4-ac19-f6716003d63f" providerId="AD" clId="Web-{5A6486D6-D8B2-6B90-C8D0-6D1443F2A24B}" dt="2023-12-01T23:08:58.589" v="357" actId="1076"/>
          <ac:picMkLst>
            <pc:docMk/>
            <pc:sldMk cId="3814795153" sldId="259"/>
            <ac:picMk id="8" creationId="{CFC75DC8-E3D8-76BE-E427-D123CFC833AB}"/>
          </ac:picMkLst>
        </pc:picChg>
      </pc:sldChg>
      <pc:sldChg chg="ord">
        <pc:chgData name="Mohamed Seifeldin" userId="S::ms7375a@american.edu::4854ab31-3b83-49b4-ac19-f6716003d63f" providerId="AD" clId="Web-{5A6486D6-D8B2-6B90-C8D0-6D1443F2A24B}" dt="2023-12-01T21:33:38.409" v="2"/>
        <pc:sldMkLst>
          <pc:docMk/>
          <pc:sldMk cId="3157590701" sldId="260"/>
        </pc:sldMkLst>
      </pc:sldChg>
      <pc:sldChg chg="ord">
        <pc:chgData name="Mohamed Seifeldin" userId="S::ms7375a@american.edu::4854ab31-3b83-49b4-ac19-f6716003d63f" providerId="AD" clId="Web-{5A6486D6-D8B2-6B90-C8D0-6D1443F2A24B}" dt="2023-12-01T22:38:02.806" v="315"/>
        <pc:sldMkLst>
          <pc:docMk/>
          <pc:sldMk cId="77716517" sldId="262"/>
        </pc:sldMkLst>
      </pc:sldChg>
      <pc:sldChg chg="ord">
        <pc:chgData name="Mohamed Seifeldin" userId="S::ms7375a@american.edu::4854ab31-3b83-49b4-ac19-f6716003d63f" providerId="AD" clId="Web-{5A6486D6-D8B2-6B90-C8D0-6D1443F2A24B}" dt="2023-12-01T21:33:38.409" v="1"/>
        <pc:sldMkLst>
          <pc:docMk/>
          <pc:sldMk cId="2277296982" sldId="263"/>
        </pc:sldMkLst>
      </pc:sldChg>
      <pc:sldChg chg="delSp modSp ord">
        <pc:chgData name="Mohamed Seifeldin" userId="S::ms7375a@american.edu::4854ab31-3b83-49b4-ac19-f6716003d63f" providerId="AD" clId="Web-{5A6486D6-D8B2-6B90-C8D0-6D1443F2A24B}" dt="2023-12-01T22:45:24.587" v="349" actId="1076"/>
        <pc:sldMkLst>
          <pc:docMk/>
          <pc:sldMk cId="712693317" sldId="264"/>
        </pc:sldMkLst>
        <pc:picChg chg="del">
          <ac:chgData name="Mohamed Seifeldin" userId="S::ms7375a@american.edu::4854ab31-3b83-49b4-ac19-f6716003d63f" providerId="AD" clId="Web-{5A6486D6-D8B2-6B90-C8D0-6D1443F2A24B}" dt="2023-12-01T21:35:05.816" v="8"/>
          <ac:picMkLst>
            <pc:docMk/>
            <pc:sldMk cId="712693317" sldId="264"/>
            <ac:picMk id="4" creationId="{32C7B5F2-783B-70E2-B480-5FE6F2513B10}"/>
          </ac:picMkLst>
        </pc:picChg>
        <pc:picChg chg="mod">
          <ac:chgData name="Mohamed Seifeldin" userId="S::ms7375a@american.edu::4854ab31-3b83-49b4-ac19-f6716003d63f" providerId="AD" clId="Web-{5A6486D6-D8B2-6B90-C8D0-6D1443F2A24B}" dt="2023-12-01T22:45:24.587" v="349" actId="1076"/>
          <ac:picMkLst>
            <pc:docMk/>
            <pc:sldMk cId="712693317" sldId="264"/>
            <ac:picMk id="5" creationId="{50D964B8-870C-3B21-41AF-A382A0DE70F8}"/>
          </ac:picMkLst>
        </pc:picChg>
      </pc:sldChg>
      <pc:sldChg chg="addSp delSp modSp mod setClrOvrMap">
        <pc:chgData name="Mohamed Seifeldin" userId="S::ms7375a@american.edu::4854ab31-3b83-49b4-ac19-f6716003d63f" providerId="AD" clId="Web-{5A6486D6-D8B2-6B90-C8D0-6D1443F2A24B}" dt="2023-12-01T22:44:01.431" v="343"/>
        <pc:sldMkLst>
          <pc:docMk/>
          <pc:sldMk cId="2146309630" sldId="265"/>
        </pc:sldMkLst>
        <pc:spChg chg="mod">
          <ac:chgData name="Mohamed Seifeldin" userId="S::ms7375a@american.edu::4854ab31-3b83-49b4-ac19-f6716003d63f" providerId="AD" clId="Web-{5A6486D6-D8B2-6B90-C8D0-6D1443F2A24B}" dt="2023-12-01T22:44:01.431" v="343"/>
          <ac:spMkLst>
            <pc:docMk/>
            <pc:sldMk cId="2146309630" sldId="265"/>
            <ac:spMk id="2" creationId="{92FD4D84-99B0-61B5-7333-9AC99F328562}"/>
          </ac:spMkLst>
        </pc:spChg>
        <pc:spChg chg="mod">
          <ac:chgData name="Mohamed Seifeldin" userId="S::ms7375a@american.edu::4854ab31-3b83-49b4-ac19-f6716003d63f" providerId="AD" clId="Web-{5A6486D6-D8B2-6B90-C8D0-6D1443F2A24B}" dt="2023-12-01T22:44:01.431" v="343"/>
          <ac:spMkLst>
            <pc:docMk/>
            <pc:sldMk cId="2146309630" sldId="265"/>
            <ac:spMk id="6" creationId="{88D74868-05A6-200E-B8CD-7A798334BAF7}"/>
          </ac:spMkLst>
        </pc:spChg>
        <pc:spChg chg="add del">
          <ac:chgData name="Mohamed Seifeldin" userId="S::ms7375a@american.edu::4854ab31-3b83-49b4-ac19-f6716003d63f" providerId="AD" clId="Web-{5A6486D6-D8B2-6B90-C8D0-6D1443F2A24B}" dt="2023-12-01T22:44:01.431" v="343"/>
          <ac:spMkLst>
            <pc:docMk/>
            <pc:sldMk cId="2146309630" sldId="265"/>
            <ac:spMk id="11" creationId="{1E94681D-2A4C-4A8D-B9B5-31D440D0328D}"/>
          </ac:spMkLst>
        </pc:spChg>
        <pc:spChg chg="add del">
          <ac:chgData name="Mohamed Seifeldin" userId="S::ms7375a@american.edu::4854ab31-3b83-49b4-ac19-f6716003d63f" providerId="AD" clId="Web-{5A6486D6-D8B2-6B90-C8D0-6D1443F2A24B}" dt="2023-12-01T22:44:01.431" v="343"/>
          <ac:spMkLst>
            <pc:docMk/>
            <pc:sldMk cId="2146309630" sldId="265"/>
            <ac:spMk id="13" creationId="{04B7AC44-1B7B-4F09-9AA4-3DFDEC5751A8}"/>
          </ac:spMkLst>
        </pc:spChg>
        <pc:spChg chg="add del">
          <ac:chgData name="Mohamed Seifeldin" userId="S::ms7375a@american.edu::4854ab31-3b83-49b4-ac19-f6716003d63f" providerId="AD" clId="Web-{5A6486D6-D8B2-6B90-C8D0-6D1443F2A24B}" dt="2023-12-01T22:44:01.431" v="343"/>
          <ac:spMkLst>
            <pc:docMk/>
            <pc:sldMk cId="2146309630" sldId="265"/>
            <ac:spMk id="15" creationId="{6683E473-94FF-4ACE-9433-1F14799E8907}"/>
          </ac:spMkLst>
        </pc:spChg>
        <pc:spChg chg="add del">
          <ac:chgData name="Mohamed Seifeldin" userId="S::ms7375a@american.edu::4854ab31-3b83-49b4-ac19-f6716003d63f" providerId="AD" clId="Web-{5A6486D6-D8B2-6B90-C8D0-6D1443F2A24B}" dt="2023-12-01T22:44:01.431" v="343"/>
          <ac:spMkLst>
            <pc:docMk/>
            <pc:sldMk cId="2146309630" sldId="265"/>
            <ac:spMk id="17" creationId="{4E9EDDFA-8F05-462B-8D3E-5B9C4FBC735B}"/>
          </ac:spMkLst>
        </pc:spChg>
        <pc:spChg chg="add del">
          <ac:chgData name="Mohamed Seifeldin" userId="S::ms7375a@american.edu::4854ab31-3b83-49b4-ac19-f6716003d63f" providerId="AD" clId="Web-{5A6486D6-D8B2-6B90-C8D0-6D1443F2A24B}" dt="2023-12-01T22:44:01.431" v="343"/>
          <ac:spMkLst>
            <pc:docMk/>
            <pc:sldMk cId="2146309630" sldId="265"/>
            <ac:spMk id="19" creationId="{143F9A23-3237-4ED6-A1E9-C0E6530E053B}"/>
          </ac:spMkLst>
        </pc:spChg>
        <pc:spChg chg="add del">
          <ac:chgData name="Mohamed Seifeldin" userId="S::ms7375a@american.edu::4854ab31-3b83-49b4-ac19-f6716003d63f" providerId="AD" clId="Web-{5A6486D6-D8B2-6B90-C8D0-6D1443F2A24B}" dt="2023-12-01T22:44:01.431" v="343"/>
          <ac:spMkLst>
            <pc:docMk/>
            <pc:sldMk cId="2146309630" sldId="265"/>
            <ac:spMk id="21" creationId="{C63CD46D-4335-4BA4-842A-BF835A99CB2C}"/>
          </ac:spMkLst>
        </pc:spChg>
        <pc:spChg chg="add">
          <ac:chgData name="Mohamed Seifeldin" userId="S::ms7375a@american.edu::4854ab31-3b83-49b4-ac19-f6716003d63f" providerId="AD" clId="Web-{5A6486D6-D8B2-6B90-C8D0-6D1443F2A24B}" dt="2023-12-01T22:44:01.431" v="343"/>
          <ac:spMkLst>
            <pc:docMk/>
            <pc:sldMk cId="2146309630" sldId="265"/>
            <ac:spMk id="26" creationId="{1E94681D-2A4C-4A8D-B9B5-31D440D0328D}"/>
          </ac:spMkLst>
        </pc:spChg>
        <pc:spChg chg="add">
          <ac:chgData name="Mohamed Seifeldin" userId="S::ms7375a@american.edu::4854ab31-3b83-49b4-ac19-f6716003d63f" providerId="AD" clId="Web-{5A6486D6-D8B2-6B90-C8D0-6D1443F2A24B}" dt="2023-12-01T22:44:01.431" v="343"/>
          <ac:spMkLst>
            <pc:docMk/>
            <pc:sldMk cId="2146309630" sldId="265"/>
            <ac:spMk id="28" creationId="{04B7AC44-1B7B-4F09-9AA4-3DFDEC5751A8}"/>
          </ac:spMkLst>
        </pc:spChg>
        <pc:spChg chg="add">
          <ac:chgData name="Mohamed Seifeldin" userId="S::ms7375a@american.edu::4854ab31-3b83-49b4-ac19-f6716003d63f" providerId="AD" clId="Web-{5A6486D6-D8B2-6B90-C8D0-6D1443F2A24B}" dt="2023-12-01T22:44:01.431" v="343"/>
          <ac:spMkLst>
            <pc:docMk/>
            <pc:sldMk cId="2146309630" sldId="265"/>
            <ac:spMk id="30" creationId="{6683E473-94FF-4ACE-9433-1F14799E8907}"/>
          </ac:spMkLst>
        </pc:spChg>
        <pc:spChg chg="add">
          <ac:chgData name="Mohamed Seifeldin" userId="S::ms7375a@american.edu::4854ab31-3b83-49b4-ac19-f6716003d63f" providerId="AD" clId="Web-{5A6486D6-D8B2-6B90-C8D0-6D1443F2A24B}" dt="2023-12-01T22:44:01.431" v="343"/>
          <ac:spMkLst>
            <pc:docMk/>
            <pc:sldMk cId="2146309630" sldId="265"/>
            <ac:spMk id="32" creationId="{0BBB6B01-5B73-410C-B70E-8CF2FA470D11}"/>
          </ac:spMkLst>
        </pc:spChg>
        <pc:spChg chg="add">
          <ac:chgData name="Mohamed Seifeldin" userId="S::ms7375a@american.edu::4854ab31-3b83-49b4-ac19-f6716003d63f" providerId="AD" clId="Web-{5A6486D6-D8B2-6B90-C8D0-6D1443F2A24B}" dt="2023-12-01T22:44:01.431" v="343"/>
          <ac:spMkLst>
            <pc:docMk/>
            <pc:sldMk cId="2146309630" sldId="265"/>
            <ac:spMk id="34" creationId="{8712F587-12D0-435C-8E3F-F44C36EE71B8}"/>
          </ac:spMkLst>
        </pc:spChg>
        <pc:picChg chg="mod ord modCrop">
          <ac:chgData name="Mohamed Seifeldin" userId="S::ms7375a@american.edu::4854ab31-3b83-49b4-ac19-f6716003d63f" providerId="AD" clId="Web-{5A6486D6-D8B2-6B90-C8D0-6D1443F2A24B}" dt="2023-12-01T22:44:01.431" v="343"/>
          <ac:picMkLst>
            <pc:docMk/>
            <pc:sldMk cId="2146309630" sldId="265"/>
            <ac:picMk id="4" creationId="{F5973D4C-2D32-D022-ABD1-2BEA6669191F}"/>
          </ac:picMkLst>
        </pc:picChg>
        <pc:picChg chg="del">
          <ac:chgData name="Mohamed Seifeldin" userId="S::ms7375a@american.edu::4854ab31-3b83-49b4-ac19-f6716003d63f" providerId="AD" clId="Web-{5A6486D6-D8B2-6B90-C8D0-6D1443F2A24B}" dt="2023-12-01T22:38:17.743" v="316"/>
          <ac:picMkLst>
            <pc:docMk/>
            <pc:sldMk cId="2146309630" sldId="265"/>
            <ac:picMk id="5" creationId="{4146DC38-9FD0-AA2D-DD50-2A3287CAF57B}"/>
          </ac:picMkLst>
        </pc:picChg>
      </pc:sldChg>
      <pc:sldChg chg="ord">
        <pc:chgData name="Mohamed Seifeldin" userId="S::ms7375a@american.edu::4854ab31-3b83-49b4-ac19-f6716003d63f" providerId="AD" clId="Web-{5A6486D6-D8B2-6B90-C8D0-6D1443F2A24B}" dt="2023-12-01T21:33:57.800" v="4"/>
        <pc:sldMkLst>
          <pc:docMk/>
          <pc:sldMk cId="3544896067" sldId="266"/>
        </pc:sldMkLst>
      </pc:sldChg>
      <pc:sldChg chg="modSp ord">
        <pc:chgData name="Mohamed Seifeldin" userId="S::ms7375a@american.edu::4854ab31-3b83-49b4-ac19-f6716003d63f" providerId="AD" clId="Web-{5A6486D6-D8B2-6B90-C8D0-6D1443F2A24B}" dt="2023-12-01T22:44:21.697" v="346" actId="1076"/>
        <pc:sldMkLst>
          <pc:docMk/>
          <pc:sldMk cId="3664882715" sldId="267"/>
        </pc:sldMkLst>
        <pc:spChg chg="mod">
          <ac:chgData name="Mohamed Seifeldin" userId="S::ms7375a@american.edu::4854ab31-3b83-49b4-ac19-f6716003d63f" providerId="AD" clId="Web-{5A6486D6-D8B2-6B90-C8D0-6D1443F2A24B}" dt="2023-12-01T22:40:37.587" v="325" actId="20577"/>
          <ac:spMkLst>
            <pc:docMk/>
            <pc:sldMk cId="3664882715" sldId="267"/>
            <ac:spMk id="33" creationId="{B38A1691-0E86-74D7-9363-5251259D5FBB}"/>
          </ac:spMkLst>
        </pc:spChg>
        <pc:picChg chg="mod">
          <ac:chgData name="Mohamed Seifeldin" userId="S::ms7375a@american.edu::4854ab31-3b83-49b4-ac19-f6716003d63f" providerId="AD" clId="Web-{5A6486D6-D8B2-6B90-C8D0-6D1443F2A24B}" dt="2023-12-01T22:44:21.697" v="346" actId="1076"/>
          <ac:picMkLst>
            <pc:docMk/>
            <pc:sldMk cId="3664882715" sldId="267"/>
            <ac:picMk id="6" creationId="{D66B53A6-C921-7D04-85FB-E2B92363D65C}"/>
          </ac:picMkLst>
        </pc:picChg>
      </pc:sldChg>
      <pc:sldChg chg="addSp delSp modSp ord">
        <pc:chgData name="Mohamed Seifeldin" userId="S::ms7375a@american.edu::4854ab31-3b83-49b4-ac19-f6716003d63f" providerId="AD" clId="Web-{5A6486D6-D8B2-6B90-C8D0-6D1443F2A24B}" dt="2023-12-01T22:49:17.400" v="355" actId="20577"/>
        <pc:sldMkLst>
          <pc:docMk/>
          <pc:sldMk cId="1247739813" sldId="268"/>
        </pc:sldMkLst>
        <pc:spChg chg="del">
          <ac:chgData name="Mohamed Seifeldin" userId="S::ms7375a@american.edu::4854ab31-3b83-49b4-ac19-f6716003d63f" providerId="AD" clId="Web-{5A6486D6-D8B2-6B90-C8D0-6D1443F2A24B}" dt="2023-12-01T21:57:45.302" v="64"/>
          <ac:spMkLst>
            <pc:docMk/>
            <pc:sldMk cId="1247739813" sldId="268"/>
            <ac:spMk id="2" creationId="{95A87DD8-65D5-4441-817D-357F510153E8}"/>
          </ac:spMkLst>
        </pc:spChg>
        <pc:spChg chg="add mod">
          <ac:chgData name="Mohamed Seifeldin" userId="S::ms7375a@american.edu::4854ab31-3b83-49b4-ac19-f6716003d63f" providerId="AD" clId="Web-{5A6486D6-D8B2-6B90-C8D0-6D1443F2A24B}" dt="2023-12-01T22:05:36.381" v="101" actId="20577"/>
          <ac:spMkLst>
            <pc:docMk/>
            <pc:sldMk cId="1247739813" sldId="268"/>
            <ac:spMk id="5" creationId="{EC768977-A520-A01C-46AB-EF7AAB3AF8F0}"/>
          </ac:spMkLst>
        </pc:spChg>
        <pc:spChg chg="del">
          <ac:chgData name="Mohamed Seifeldin" userId="S::ms7375a@american.edu::4854ab31-3b83-49b4-ac19-f6716003d63f" providerId="AD" clId="Web-{5A6486D6-D8B2-6B90-C8D0-6D1443F2A24B}" dt="2023-12-01T21:58:42.037" v="70"/>
          <ac:spMkLst>
            <pc:docMk/>
            <pc:sldMk cId="1247739813" sldId="268"/>
            <ac:spMk id="12" creationId="{0BBB6B01-5B73-410C-B70E-8CF2FA470D11}"/>
          </ac:spMkLst>
        </pc:spChg>
        <pc:spChg chg="del">
          <ac:chgData name="Mohamed Seifeldin" userId="S::ms7375a@american.edu::4854ab31-3b83-49b4-ac19-f6716003d63f" providerId="AD" clId="Web-{5A6486D6-D8B2-6B90-C8D0-6D1443F2A24B}" dt="2023-12-01T21:58:42.037" v="70"/>
          <ac:spMkLst>
            <pc:docMk/>
            <pc:sldMk cId="1247739813" sldId="268"/>
            <ac:spMk id="14" creationId="{8712F587-12D0-435C-8E3F-F44C36EE71B8}"/>
          </ac:spMkLst>
        </pc:spChg>
        <pc:spChg chg="del">
          <ac:chgData name="Mohamed Seifeldin" userId="S::ms7375a@american.edu::4854ab31-3b83-49b4-ac19-f6716003d63f" providerId="AD" clId="Web-{5A6486D6-D8B2-6B90-C8D0-6D1443F2A24B}" dt="2023-12-01T21:58:42.037" v="70"/>
          <ac:spMkLst>
            <pc:docMk/>
            <pc:sldMk cId="1247739813" sldId="268"/>
            <ac:spMk id="16" creationId="{FCD6DEE0-00CA-4963-03E8-575D816119CA}"/>
          </ac:spMkLst>
        </pc:spChg>
        <pc:spChg chg="add">
          <ac:chgData name="Mohamed Seifeldin" userId="S::ms7375a@american.edu::4854ab31-3b83-49b4-ac19-f6716003d63f" providerId="AD" clId="Web-{5A6486D6-D8B2-6B90-C8D0-6D1443F2A24B}" dt="2023-12-01T21:58:42.037" v="70"/>
          <ac:spMkLst>
            <pc:docMk/>
            <pc:sldMk cId="1247739813" sldId="268"/>
            <ac:spMk id="22" creationId="{0EB72A9B-FD82-4F09-BF1E-D39311D3A0E3}"/>
          </ac:spMkLst>
        </pc:spChg>
        <pc:spChg chg="add">
          <ac:chgData name="Mohamed Seifeldin" userId="S::ms7375a@american.edu::4854ab31-3b83-49b4-ac19-f6716003d63f" providerId="AD" clId="Web-{5A6486D6-D8B2-6B90-C8D0-6D1443F2A24B}" dt="2023-12-01T21:58:42.037" v="70"/>
          <ac:spMkLst>
            <pc:docMk/>
            <pc:sldMk cId="1247739813" sldId="268"/>
            <ac:spMk id="24" creationId="{DD39B371-6E4E-4070-AB4E-4D788405A5A6}"/>
          </ac:spMkLst>
        </pc:spChg>
        <pc:spChg chg="add">
          <ac:chgData name="Mohamed Seifeldin" userId="S::ms7375a@american.edu::4854ab31-3b83-49b4-ac19-f6716003d63f" providerId="AD" clId="Web-{5A6486D6-D8B2-6B90-C8D0-6D1443F2A24B}" dt="2023-12-01T21:58:42.037" v="70"/>
          <ac:spMkLst>
            <pc:docMk/>
            <pc:sldMk cId="1247739813" sldId="268"/>
            <ac:spMk id="26" creationId="{B937DAED-8BFE-4563-BB45-B5E554D70A84}"/>
          </ac:spMkLst>
        </pc:spChg>
        <pc:graphicFrameChg chg="add modGraphic">
          <ac:chgData name="Mohamed Seifeldin" userId="S::ms7375a@american.edu::4854ab31-3b83-49b4-ac19-f6716003d63f" providerId="AD" clId="Web-{5A6486D6-D8B2-6B90-C8D0-6D1443F2A24B}" dt="2023-12-01T22:49:17.400" v="355" actId="20577"/>
          <ac:graphicFrameMkLst>
            <pc:docMk/>
            <pc:sldMk cId="1247739813" sldId="268"/>
            <ac:graphicFrameMk id="18" creationId="{20931A58-A556-9590-2F26-D3CE9219FAB4}"/>
          </ac:graphicFrameMkLst>
        </pc:graphicFrameChg>
        <pc:picChg chg="del">
          <ac:chgData name="Mohamed Seifeldin" userId="S::ms7375a@american.edu::4854ab31-3b83-49b4-ac19-f6716003d63f" providerId="AD" clId="Web-{5A6486D6-D8B2-6B90-C8D0-6D1443F2A24B}" dt="2023-12-01T21:58:03.787" v="67"/>
          <ac:picMkLst>
            <pc:docMk/>
            <pc:sldMk cId="1247739813" sldId="268"/>
            <ac:picMk id="4" creationId="{34676C55-3532-DF97-79D1-0C5C6FD46CAE}"/>
          </ac:picMkLst>
        </pc:picChg>
        <pc:picChg chg="add del mod">
          <ac:chgData name="Mohamed Seifeldin" userId="S::ms7375a@american.edu::4854ab31-3b83-49b4-ac19-f6716003d63f" providerId="AD" clId="Web-{5A6486D6-D8B2-6B90-C8D0-6D1443F2A24B}" dt="2023-12-01T22:08:04.428" v="113"/>
          <ac:picMkLst>
            <pc:docMk/>
            <pc:sldMk cId="1247739813" sldId="268"/>
            <ac:picMk id="313" creationId="{E4C65513-0501-B3AC-7854-2D6DBD2823F4}"/>
          </ac:picMkLst>
        </pc:picChg>
      </pc:sldChg>
      <pc:sldChg chg="addSp delSp modSp">
        <pc:chgData name="Mohamed Seifeldin" userId="S::ms7375a@american.edu::4854ab31-3b83-49b4-ac19-f6716003d63f" providerId="AD" clId="Web-{5A6486D6-D8B2-6B90-C8D0-6D1443F2A24B}" dt="2023-12-01T23:06:02.808" v="356" actId="1076"/>
        <pc:sldMkLst>
          <pc:docMk/>
          <pc:sldMk cId="3417076033" sldId="269"/>
        </pc:sldMkLst>
        <pc:graphicFrameChg chg="mod modGraphic">
          <ac:chgData name="Mohamed Seifeldin" userId="S::ms7375a@american.edu::4854ab31-3b83-49b4-ac19-f6716003d63f" providerId="AD" clId="Web-{5A6486D6-D8B2-6B90-C8D0-6D1443F2A24B}" dt="2023-12-01T23:06:02.808" v="356" actId="1076"/>
          <ac:graphicFrameMkLst>
            <pc:docMk/>
            <pc:sldMk cId="3417076033" sldId="269"/>
            <ac:graphicFrameMk id="33" creationId="{D632F748-11A1-5824-66D9-CDECB1055D74}"/>
          </ac:graphicFrameMkLst>
        </pc:graphicFrameChg>
        <pc:picChg chg="add del mod">
          <ac:chgData name="Mohamed Seifeldin" userId="S::ms7375a@american.edu::4854ab31-3b83-49b4-ac19-f6716003d63f" providerId="AD" clId="Web-{5A6486D6-D8B2-6B90-C8D0-6D1443F2A24B}" dt="2023-12-01T22:32:58.946" v="303"/>
          <ac:picMkLst>
            <pc:docMk/>
            <pc:sldMk cId="3417076033" sldId="269"/>
            <ac:picMk id="1060" creationId="{6F7FD9BD-30C0-56D5-A863-5804F64EA074}"/>
          </ac:picMkLst>
        </pc:picChg>
      </pc:sldChg>
      <pc:sldChg chg="addSp delSp modSp new">
        <pc:chgData name="Mohamed Seifeldin" userId="S::ms7375a@american.edu::4854ab31-3b83-49b4-ac19-f6716003d63f" providerId="AD" clId="Web-{5A6486D6-D8B2-6B90-C8D0-6D1443F2A24B}" dt="2023-12-01T22:38:28.087" v="319" actId="1076"/>
        <pc:sldMkLst>
          <pc:docMk/>
          <pc:sldMk cId="3502026744" sldId="273"/>
        </pc:sldMkLst>
        <pc:spChg chg="mod">
          <ac:chgData name="Mohamed Seifeldin" userId="S::ms7375a@american.edu::4854ab31-3b83-49b4-ac19-f6716003d63f" providerId="AD" clId="Web-{5A6486D6-D8B2-6B90-C8D0-6D1443F2A24B}" dt="2023-12-01T22:06:25.850" v="104" actId="20577"/>
          <ac:spMkLst>
            <pc:docMk/>
            <pc:sldMk cId="3502026744" sldId="273"/>
            <ac:spMk id="2" creationId="{C65235DC-CCA5-4CC9-962C-CD76C90EB557}"/>
          </ac:spMkLst>
        </pc:spChg>
        <pc:spChg chg="del mod">
          <ac:chgData name="Mohamed Seifeldin" userId="S::ms7375a@american.edu::4854ab31-3b83-49b4-ac19-f6716003d63f" providerId="AD" clId="Web-{5A6486D6-D8B2-6B90-C8D0-6D1443F2A24B}" dt="2023-12-01T21:35:15.644" v="11"/>
          <ac:spMkLst>
            <pc:docMk/>
            <pc:sldMk cId="3502026744" sldId="273"/>
            <ac:spMk id="3" creationId="{5755E1AE-ACCE-F856-47AF-A7071DAD5543}"/>
          </ac:spMkLst>
        </pc:spChg>
        <pc:picChg chg="add mod ord">
          <ac:chgData name="Mohamed Seifeldin" userId="S::ms7375a@american.edu::4854ab31-3b83-49b4-ac19-f6716003d63f" providerId="AD" clId="Web-{5A6486D6-D8B2-6B90-C8D0-6D1443F2A24B}" dt="2023-12-01T21:50:03.880" v="19" actId="1076"/>
          <ac:picMkLst>
            <pc:docMk/>
            <pc:sldMk cId="3502026744" sldId="273"/>
            <ac:picMk id="4" creationId="{FD812D15-AEC5-2EE3-4218-3C43A272CF53}"/>
          </ac:picMkLst>
        </pc:picChg>
        <pc:picChg chg="add mod">
          <ac:chgData name="Mohamed Seifeldin" userId="S::ms7375a@american.edu::4854ab31-3b83-49b4-ac19-f6716003d63f" providerId="AD" clId="Web-{5A6486D6-D8B2-6B90-C8D0-6D1443F2A24B}" dt="2023-12-01T21:50:01.145" v="18" actId="1076"/>
          <ac:picMkLst>
            <pc:docMk/>
            <pc:sldMk cId="3502026744" sldId="273"/>
            <ac:picMk id="5" creationId="{297B56BA-B06B-2181-FB89-01F1A86D2128}"/>
          </ac:picMkLst>
        </pc:picChg>
        <pc:picChg chg="add mod">
          <ac:chgData name="Mohamed Seifeldin" userId="S::ms7375a@american.edu::4854ab31-3b83-49b4-ac19-f6716003d63f" providerId="AD" clId="Web-{5A6486D6-D8B2-6B90-C8D0-6D1443F2A24B}" dt="2023-12-01T21:58:13.552" v="69" actId="1076"/>
          <ac:picMkLst>
            <pc:docMk/>
            <pc:sldMk cId="3502026744" sldId="273"/>
            <ac:picMk id="6" creationId="{7B23D1AC-05CC-427F-BCC9-26B36C7FB95C}"/>
          </ac:picMkLst>
        </pc:picChg>
        <pc:picChg chg="add del mod">
          <ac:chgData name="Mohamed Seifeldin" userId="S::ms7375a@american.edu::4854ab31-3b83-49b4-ac19-f6716003d63f" providerId="AD" clId="Web-{5A6486D6-D8B2-6B90-C8D0-6D1443F2A24B}" dt="2023-12-01T22:38:21.399" v="317"/>
          <ac:picMkLst>
            <pc:docMk/>
            <pc:sldMk cId="3502026744" sldId="273"/>
            <ac:picMk id="7" creationId="{3212AE0B-AD61-EB62-C7FE-6A3DBF8831A2}"/>
          </ac:picMkLst>
        </pc:picChg>
        <pc:picChg chg="add mod">
          <ac:chgData name="Mohamed Seifeldin" userId="S::ms7375a@american.edu::4854ab31-3b83-49b4-ac19-f6716003d63f" providerId="AD" clId="Web-{5A6486D6-D8B2-6B90-C8D0-6D1443F2A24B}" dt="2023-12-01T22:38:28.087" v="319" actId="1076"/>
          <ac:picMkLst>
            <pc:docMk/>
            <pc:sldMk cId="3502026744" sldId="273"/>
            <ac:picMk id="8" creationId="{E3718803-21F2-77F5-390F-7AF77DAFD8E7}"/>
          </ac:picMkLst>
        </pc:picChg>
      </pc:sldChg>
    </pc:docChg>
  </pc:docChgLst>
  <pc:docChgLst>
    <pc:chgData name="JENNIFER Anyamele" userId="S::ja2701a@american.edu::0c60d2f5-a6bc-48ca-98cb-667610f88ebf" providerId="AD" clId="Web-{9C2093C2-3CFF-9546-53F5-64080656E427}"/>
    <pc:docChg chg="modSld">
      <pc:chgData name="JENNIFER Anyamele" userId="S::ja2701a@american.edu::0c60d2f5-a6bc-48ca-98cb-667610f88ebf" providerId="AD" clId="Web-{9C2093C2-3CFF-9546-53F5-64080656E427}" dt="2023-12-05T23:10:10.791" v="66" actId="20577"/>
      <pc:docMkLst>
        <pc:docMk/>
      </pc:docMkLst>
      <pc:sldChg chg="modSp">
        <pc:chgData name="JENNIFER Anyamele" userId="S::ja2701a@american.edu::0c60d2f5-a6bc-48ca-98cb-667610f88ebf" providerId="AD" clId="Web-{9C2093C2-3CFF-9546-53F5-64080656E427}" dt="2023-12-05T22:37:00.699" v="60" actId="1076"/>
        <pc:sldMkLst>
          <pc:docMk/>
          <pc:sldMk cId="3157590701" sldId="260"/>
        </pc:sldMkLst>
        <pc:picChg chg="mod">
          <ac:chgData name="JENNIFER Anyamele" userId="S::ja2701a@american.edu::0c60d2f5-a6bc-48ca-98cb-667610f88ebf" providerId="AD" clId="Web-{9C2093C2-3CFF-9546-53F5-64080656E427}" dt="2023-12-05T22:37:00.699" v="60" actId="1076"/>
          <ac:picMkLst>
            <pc:docMk/>
            <pc:sldMk cId="3157590701" sldId="260"/>
            <ac:picMk id="4" creationId="{F6C95334-3BA6-239C-3BA3-E69B53E854B9}"/>
          </ac:picMkLst>
        </pc:picChg>
      </pc:sldChg>
      <pc:sldChg chg="modSp">
        <pc:chgData name="JENNIFER Anyamele" userId="S::ja2701a@american.edu::0c60d2f5-a6bc-48ca-98cb-667610f88ebf" providerId="AD" clId="Web-{9C2093C2-3CFF-9546-53F5-64080656E427}" dt="2023-12-05T23:10:10.791" v="66" actId="20577"/>
        <pc:sldMkLst>
          <pc:docMk/>
          <pc:sldMk cId="850309823" sldId="261"/>
        </pc:sldMkLst>
        <pc:spChg chg="mod">
          <ac:chgData name="JENNIFER Anyamele" userId="S::ja2701a@american.edu::0c60d2f5-a6bc-48ca-98cb-667610f88ebf" providerId="AD" clId="Web-{9C2093C2-3CFF-9546-53F5-64080656E427}" dt="2023-12-05T23:10:10.791" v="66" actId="20577"/>
          <ac:spMkLst>
            <pc:docMk/>
            <pc:sldMk cId="850309823" sldId="261"/>
            <ac:spMk id="52" creationId="{8F23095C-959D-7772-C014-8C43370CE7FF}"/>
          </ac:spMkLst>
        </pc:spChg>
      </pc:sldChg>
      <pc:sldChg chg="modSp">
        <pc:chgData name="JENNIFER Anyamele" userId="S::ja2701a@american.edu::0c60d2f5-a6bc-48ca-98cb-667610f88ebf" providerId="AD" clId="Web-{9C2093C2-3CFF-9546-53F5-64080656E427}" dt="2023-12-05T21:46:35.535" v="50" actId="20577"/>
        <pc:sldMkLst>
          <pc:docMk/>
          <pc:sldMk cId="3544896067" sldId="266"/>
        </pc:sldMkLst>
        <pc:spChg chg="mod">
          <ac:chgData name="JENNIFER Anyamele" userId="S::ja2701a@american.edu::0c60d2f5-a6bc-48ca-98cb-667610f88ebf" providerId="AD" clId="Web-{9C2093C2-3CFF-9546-53F5-64080656E427}" dt="2023-12-05T21:46:35.535" v="50" actId="20577"/>
          <ac:spMkLst>
            <pc:docMk/>
            <pc:sldMk cId="3544896067" sldId="266"/>
            <ac:spMk id="2" creationId="{D0829187-EF42-F642-0A06-2ABBE8773738}"/>
          </ac:spMkLst>
        </pc:spChg>
        <pc:spChg chg="mod">
          <ac:chgData name="JENNIFER Anyamele" userId="S::ja2701a@american.edu::0c60d2f5-a6bc-48ca-98cb-667610f88ebf" providerId="AD" clId="Web-{9C2093C2-3CFF-9546-53F5-64080656E427}" dt="2023-12-05T21:45:01.580" v="12" actId="20577"/>
          <ac:spMkLst>
            <pc:docMk/>
            <pc:sldMk cId="3544896067" sldId="266"/>
            <ac:spMk id="43" creationId="{67EDD626-9A32-E33C-CDDB-9D43A660050F}"/>
          </ac:spMkLst>
        </pc:spChg>
      </pc:sldChg>
      <pc:sldChg chg="modSp">
        <pc:chgData name="JENNIFER Anyamele" userId="S::ja2701a@american.edu::0c60d2f5-a6bc-48ca-98cb-667610f88ebf" providerId="AD" clId="Web-{9C2093C2-3CFF-9546-53F5-64080656E427}" dt="2023-12-05T21:51:33.978" v="55" actId="20577"/>
        <pc:sldMkLst>
          <pc:docMk/>
          <pc:sldMk cId="3664882715" sldId="267"/>
        </pc:sldMkLst>
        <pc:spChg chg="mod">
          <ac:chgData name="JENNIFER Anyamele" userId="S::ja2701a@american.edu::0c60d2f5-a6bc-48ca-98cb-667610f88ebf" providerId="AD" clId="Web-{9C2093C2-3CFF-9546-53F5-64080656E427}" dt="2023-12-05T21:51:33.978" v="55" actId="20577"/>
          <ac:spMkLst>
            <pc:docMk/>
            <pc:sldMk cId="3664882715" sldId="267"/>
            <ac:spMk id="33" creationId="{B38A1691-0E86-74D7-9363-5251259D5FBB}"/>
          </ac:spMkLst>
        </pc:spChg>
        <pc:picChg chg="mod">
          <ac:chgData name="JENNIFER Anyamele" userId="S::ja2701a@american.edu::0c60d2f5-a6bc-48ca-98cb-667610f88ebf" providerId="AD" clId="Web-{9C2093C2-3CFF-9546-53F5-64080656E427}" dt="2023-12-05T21:47:55.849" v="51" actId="14100"/>
          <ac:picMkLst>
            <pc:docMk/>
            <pc:sldMk cId="3664882715" sldId="267"/>
            <ac:picMk id="4" creationId="{11B23B1B-EBD7-5691-ABF5-454FE80D0F64}"/>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ata6.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sv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svg"/><Relationship Id="rId4" Type="http://schemas.openxmlformats.org/officeDocument/2006/relationships/image" Target="../media/image43.svg"/><Relationship Id="rId9" Type="http://schemas.openxmlformats.org/officeDocument/2006/relationships/image" Target="../media/image4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rawing6.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sv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svg"/><Relationship Id="rId4" Type="http://schemas.openxmlformats.org/officeDocument/2006/relationships/image" Target="../media/image43.svg"/><Relationship Id="rId9" Type="http://schemas.openxmlformats.org/officeDocument/2006/relationships/image" Target="../media/image48.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7A0275-190A-4233-8CD6-A7D6F95BB068}"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1700D347-EBDE-4D1C-9524-12C43734EA67}">
      <dgm:prSet phldr="0"/>
      <dgm:spPr/>
      <dgm:t>
        <a:bodyPr/>
        <a:lstStyle/>
        <a:p>
          <a:pPr>
            <a:lnSpc>
              <a:spcPct val="100000"/>
            </a:lnSpc>
          </a:pPr>
          <a:r>
            <a:rPr lang="en-US" b="1" cap="none">
              <a:latin typeface="Garamond"/>
              <a:cs typeface="Times New Roman"/>
            </a:rPr>
            <a:t>Assess AU's Online Marketing Effectiveness</a:t>
          </a:r>
        </a:p>
      </dgm:t>
    </dgm:pt>
    <dgm:pt modelId="{031350FA-A440-4E86-B6BA-ABBA5CAB5C2E}" type="parTrans" cxnId="{D26E7C52-7C28-46FB-9DA7-F305EC665CC0}">
      <dgm:prSet/>
      <dgm:spPr/>
      <dgm:t>
        <a:bodyPr/>
        <a:lstStyle/>
        <a:p>
          <a:endParaRPr lang="en-US"/>
        </a:p>
      </dgm:t>
    </dgm:pt>
    <dgm:pt modelId="{4D719658-C099-41E6-A4D7-4722966D47DC}" type="sibTrans" cxnId="{D26E7C52-7C28-46FB-9DA7-F305EC665CC0}">
      <dgm:prSet/>
      <dgm:spPr/>
      <dgm:t>
        <a:bodyPr/>
        <a:lstStyle/>
        <a:p>
          <a:pPr>
            <a:lnSpc>
              <a:spcPct val="100000"/>
            </a:lnSpc>
          </a:pPr>
          <a:endParaRPr lang="en-US"/>
        </a:p>
      </dgm:t>
    </dgm:pt>
    <dgm:pt modelId="{C00F677D-ACAB-4EA2-A6A1-FC1B1119252C}">
      <dgm:prSet phldr="0"/>
      <dgm:spPr/>
      <dgm:t>
        <a:bodyPr/>
        <a:lstStyle/>
        <a:p>
          <a:pPr>
            <a:lnSpc>
              <a:spcPct val="100000"/>
            </a:lnSpc>
          </a:pPr>
          <a:r>
            <a:rPr lang="en-US" b="1" cap="none">
              <a:latin typeface="Garamond" panose="02020404030301010803"/>
              <a:cs typeface="Times New Roman"/>
            </a:rPr>
            <a:t>Analyze the Findings on Enrollment, Marketing, Demographics, and Costs</a:t>
          </a:r>
        </a:p>
      </dgm:t>
    </dgm:pt>
    <dgm:pt modelId="{1E8F3805-7B85-4A66-8100-C3B0B861809B}" type="parTrans" cxnId="{A8D89EFC-466E-473C-93E3-ED9957A34749}">
      <dgm:prSet/>
      <dgm:spPr/>
    </dgm:pt>
    <dgm:pt modelId="{AD9B7AD9-F07E-4981-A885-66581D761257}" type="sibTrans" cxnId="{A8D89EFC-466E-473C-93E3-ED9957A34749}">
      <dgm:prSet/>
      <dgm:spPr/>
      <dgm:t>
        <a:bodyPr/>
        <a:lstStyle/>
        <a:p>
          <a:pPr>
            <a:lnSpc>
              <a:spcPct val="100000"/>
            </a:lnSpc>
          </a:pPr>
          <a:endParaRPr lang="en-US"/>
        </a:p>
      </dgm:t>
    </dgm:pt>
    <dgm:pt modelId="{9D1B6E37-5FF1-4057-8E08-C33D9736DCAB}">
      <dgm:prSet phldr="0"/>
      <dgm:spPr/>
      <dgm:t>
        <a:bodyPr/>
        <a:lstStyle/>
        <a:p>
          <a:pPr>
            <a:lnSpc>
              <a:spcPct val="100000"/>
            </a:lnSpc>
          </a:pPr>
          <a:r>
            <a:rPr lang="en-US" b="1" cap="none">
              <a:latin typeface="Garamond" panose="02020404030301010803"/>
              <a:cs typeface="Times New Roman"/>
            </a:rPr>
            <a:t>Provide Recommendations Based on Findings</a:t>
          </a:r>
          <a:endParaRPr lang="en-US" b="1" cap="none">
            <a:cs typeface="Times New Roman"/>
          </a:endParaRPr>
        </a:p>
      </dgm:t>
    </dgm:pt>
    <dgm:pt modelId="{86510F3A-4FA8-4DA9-9ED7-745667866DF3}" type="parTrans" cxnId="{22363A1A-6AB4-4C70-A0E1-E963C7AE39D0}">
      <dgm:prSet/>
      <dgm:spPr/>
    </dgm:pt>
    <dgm:pt modelId="{56495738-A073-4185-9F17-E228AD1F0A15}" type="sibTrans" cxnId="{22363A1A-6AB4-4C70-A0E1-E963C7AE39D0}">
      <dgm:prSet/>
      <dgm:spPr/>
      <dgm:t>
        <a:bodyPr/>
        <a:lstStyle/>
        <a:p>
          <a:endParaRPr lang="en-US"/>
        </a:p>
      </dgm:t>
    </dgm:pt>
    <dgm:pt modelId="{77481098-C2BF-4D14-A5AD-1CB1E97A49FB}" type="pres">
      <dgm:prSet presAssocID="{727A0275-190A-4233-8CD6-A7D6F95BB068}" presName="root" presStyleCnt="0">
        <dgm:presLayoutVars>
          <dgm:dir/>
          <dgm:resizeHandles val="exact"/>
        </dgm:presLayoutVars>
      </dgm:prSet>
      <dgm:spPr/>
    </dgm:pt>
    <dgm:pt modelId="{68E9DBF6-83BC-4C45-8091-9A7790827B22}" type="pres">
      <dgm:prSet presAssocID="{727A0275-190A-4233-8CD6-A7D6F95BB068}" presName="container" presStyleCnt="0">
        <dgm:presLayoutVars>
          <dgm:dir/>
          <dgm:resizeHandles val="exact"/>
        </dgm:presLayoutVars>
      </dgm:prSet>
      <dgm:spPr/>
    </dgm:pt>
    <dgm:pt modelId="{C623268B-8AB6-408F-AE33-6302211DF042}" type="pres">
      <dgm:prSet presAssocID="{1700D347-EBDE-4D1C-9524-12C43734EA67}" presName="compNode" presStyleCnt="0"/>
      <dgm:spPr/>
    </dgm:pt>
    <dgm:pt modelId="{57A2A74F-ADE4-453B-A8D9-15127DEEE1C9}" type="pres">
      <dgm:prSet presAssocID="{1700D347-EBDE-4D1C-9524-12C43734EA67}" presName="iconBgRect" presStyleLbl="bgShp" presStyleIdx="0" presStyleCnt="3"/>
      <dgm:spPr/>
    </dgm:pt>
    <dgm:pt modelId="{895AF3D4-1E90-4B63-93AF-2BF5D390D028}" type="pres">
      <dgm:prSet presAssocID="{1700D347-EBDE-4D1C-9524-12C43734EA6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3B0DDB9B-26BA-42D4-B62E-3293C6DE4943}" type="pres">
      <dgm:prSet presAssocID="{1700D347-EBDE-4D1C-9524-12C43734EA67}" presName="spaceRect" presStyleCnt="0"/>
      <dgm:spPr/>
    </dgm:pt>
    <dgm:pt modelId="{2EEE9B68-6936-418F-8182-1A95B21371DE}" type="pres">
      <dgm:prSet presAssocID="{1700D347-EBDE-4D1C-9524-12C43734EA67}" presName="textRect" presStyleLbl="revTx" presStyleIdx="0" presStyleCnt="3">
        <dgm:presLayoutVars>
          <dgm:chMax val="1"/>
          <dgm:chPref val="1"/>
        </dgm:presLayoutVars>
      </dgm:prSet>
      <dgm:spPr/>
    </dgm:pt>
    <dgm:pt modelId="{A8C635F7-79D1-4A8E-BD79-5691B7DC00C1}" type="pres">
      <dgm:prSet presAssocID="{4D719658-C099-41E6-A4D7-4722966D47DC}" presName="sibTrans" presStyleLbl="sibTrans2D1" presStyleIdx="0" presStyleCnt="0"/>
      <dgm:spPr/>
    </dgm:pt>
    <dgm:pt modelId="{ED07CDC2-8FF8-4E8C-8D25-F242E1775064}" type="pres">
      <dgm:prSet presAssocID="{C00F677D-ACAB-4EA2-A6A1-FC1B1119252C}" presName="compNode" presStyleCnt="0"/>
      <dgm:spPr/>
    </dgm:pt>
    <dgm:pt modelId="{99129E85-9D59-4E47-BEF5-C5CC994EEAE1}" type="pres">
      <dgm:prSet presAssocID="{C00F677D-ACAB-4EA2-A6A1-FC1B1119252C}" presName="iconBgRect" presStyleLbl="bgShp" presStyleIdx="1" presStyleCnt="3"/>
      <dgm:spPr/>
    </dgm:pt>
    <dgm:pt modelId="{8F7FF502-3AF8-4845-B5AC-4A3AF56F8774}" type="pres">
      <dgm:prSet presAssocID="{C00F677D-ACAB-4EA2-A6A1-FC1B1119252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hoolhouse"/>
        </a:ext>
      </dgm:extLst>
    </dgm:pt>
    <dgm:pt modelId="{21EDE5EE-2F09-4E44-9DDE-C2A2ADB28F3C}" type="pres">
      <dgm:prSet presAssocID="{C00F677D-ACAB-4EA2-A6A1-FC1B1119252C}" presName="spaceRect" presStyleCnt="0"/>
      <dgm:spPr/>
    </dgm:pt>
    <dgm:pt modelId="{F89CA34A-437F-4EAC-8DFD-EE2A7B20DC51}" type="pres">
      <dgm:prSet presAssocID="{C00F677D-ACAB-4EA2-A6A1-FC1B1119252C}" presName="textRect" presStyleLbl="revTx" presStyleIdx="1" presStyleCnt="3">
        <dgm:presLayoutVars>
          <dgm:chMax val="1"/>
          <dgm:chPref val="1"/>
        </dgm:presLayoutVars>
      </dgm:prSet>
      <dgm:spPr/>
    </dgm:pt>
    <dgm:pt modelId="{F45954DB-5308-417C-97A8-7DDDE9B9E561}" type="pres">
      <dgm:prSet presAssocID="{AD9B7AD9-F07E-4981-A885-66581D761257}" presName="sibTrans" presStyleLbl="sibTrans2D1" presStyleIdx="0" presStyleCnt="0"/>
      <dgm:spPr/>
    </dgm:pt>
    <dgm:pt modelId="{FDAA5576-82A5-4B33-8462-743B32ECACBF}" type="pres">
      <dgm:prSet presAssocID="{9D1B6E37-5FF1-4057-8E08-C33D9736DCAB}" presName="compNode" presStyleCnt="0"/>
      <dgm:spPr/>
    </dgm:pt>
    <dgm:pt modelId="{088E93F9-F7E6-41CB-90E1-327972CBFE3A}" type="pres">
      <dgm:prSet presAssocID="{9D1B6E37-5FF1-4057-8E08-C33D9736DCAB}" presName="iconBgRect" presStyleLbl="bgShp" presStyleIdx="2" presStyleCnt="3"/>
      <dgm:spPr/>
    </dgm:pt>
    <dgm:pt modelId="{274B9FBD-1803-436D-B62B-B82DC7D0703D}" type="pres">
      <dgm:prSet presAssocID="{9D1B6E37-5FF1-4057-8E08-C33D9736DCA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90F4F7A6-0FC4-4802-8D15-607CEFC15C5E}" type="pres">
      <dgm:prSet presAssocID="{9D1B6E37-5FF1-4057-8E08-C33D9736DCAB}" presName="spaceRect" presStyleCnt="0"/>
      <dgm:spPr/>
    </dgm:pt>
    <dgm:pt modelId="{BD3D3CD9-3458-4AF3-A65D-175FA453ECAB}" type="pres">
      <dgm:prSet presAssocID="{9D1B6E37-5FF1-4057-8E08-C33D9736DCAB}" presName="textRect" presStyleLbl="revTx" presStyleIdx="2" presStyleCnt="3">
        <dgm:presLayoutVars>
          <dgm:chMax val="1"/>
          <dgm:chPref val="1"/>
        </dgm:presLayoutVars>
      </dgm:prSet>
      <dgm:spPr/>
    </dgm:pt>
  </dgm:ptLst>
  <dgm:cxnLst>
    <dgm:cxn modelId="{22363A1A-6AB4-4C70-A0E1-E963C7AE39D0}" srcId="{727A0275-190A-4233-8CD6-A7D6F95BB068}" destId="{9D1B6E37-5FF1-4057-8E08-C33D9736DCAB}" srcOrd="2" destOrd="0" parTransId="{86510F3A-4FA8-4DA9-9ED7-745667866DF3}" sibTransId="{56495738-A073-4185-9F17-E228AD1F0A15}"/>
    <dgm:cxn modelId="{4408033B-8DA3-4CCA-A6E0-91743F068568}" type="presOf" srcId="{C00F677D-ACAB-4EA2-A6A1-FC1B1119252C}" destId="{F89CA34A-437F-4EAC-8DFD-EE2A7B20DC51}" srcOrd="0" destOrd="0" presId="urn:microsoft.com/office/officeart/2018/2/layout/IconCircleList"/>
    <dgm:cxn modelId="{C66D775C-CFD5-4009-8769-12A66177671B}" type="presOf" srcId="{1700D347-EBDE-4D1C-9524-12C43734EA67}" destId="{2EEE9B68-6936-418F-8182-1A95B21371DE}" srcOrd="0" destOrd="0" presId="urn:microsoft.com/office/officeart/2018/2/layout/IconCircleList"/>
    <dgm:cxn modelId="{D29C8447-AD77-4FF9-A9EF-2EB6ED9CD79F}" type="presOf" srcId="{9D1B6E37-5FF1-4057-8E08-C33D9736DCAB}" destId="{BD3D3CD9-3458-4AF3-A65D-175FA453ECAB}" srcOrd="0" destOrd="0" presId="urn:microsoft.com/office/officeart/2018/2/layout/IconCircleList"/>
    <dgm:cxn modelId="{D26E7C52-7C28-46FB-9DA7-F305EC665CC0}" srcId="{727A0275-190A-4233-8CD6-A7D6F95BB068}" destId="{1700D347-EBDE-4D1C-9524-12C43734EA67}" srcOrd="0" destOrd="0" parTransId="{031350FA-A440-4E86-B6BA-ABBA5CAB5C2E}" sibTransId="{4D719658-C099-41E6-A4D7-4722966D47DC}"/>
    <dgm:cxn modelId="{763A2B7A-EDE2-4D19-B5F3-FFEFF951FF2F}" type="presOf" srcId="{AD9B7AD9-F07E-4981-A885-66581D761257}" destId="{F45954DB-5308-417C-97A8-7DDDE9B9E561}" srcOrd="0" destOrd="0" presId="urn:microsoft.com/office/officeart/2018/2/layout/IconCircleList"/>
    <dgm:cxn modelId="{E98C6280-4823-41D0-B8B1-365346C0E3E4}" type="presOf" srcId="{4D719658-C099-41E6-A4D7-4722966D47DC}" destId="{A8C635F7-79D1-4A8E-BD79-5691B7DC00C1}" srcOrd="0" destOrd="0" presId="urn:microsoft.com/office/officeart/2018/2/layout/IconCircleList"/>
    <dgm:cxn modelId="{605BDECB-4B0B-4908-8AF1-A5C50305A78E}" type="presOf" srcId="{727A0275-190A-4233-8CD6-A7D6F95BB068}" destId="{77481098-C2BF-4D14-A5AD-1CB1E97A49FB}" srcOrd="0" destOrd="0" presId="urn:microsoft.com/office/officeart/2018/2/layout/IconCircleList"/>
    <dgm:cxn modelId="{A8D89EFC-466E-473C-93E3-ED9957A34749}" srcId="{727A0275-190A-4233-8CD6-A7D6F95BB068}" destId="{C00F677D-ACAB-4EA2-A6A1-FC1B1119252C}" srcOrd="1" destOrd="0" parTransId="{1E8F3805-7B85-4A66-8100-C3B0B861809B}" sibTransId="{AD9B7AD9-F07E-4981-A885-66581D761257}"/>
    <dgm:cxn modelId="{CE776FB6-6CE9-446F-848F-B6B991BEE72A}" type="presParOf" srcId="{77481098-C2BF-4D14-A5AD-1CB1E97A49FB}" destId="{68E9DBF6-83BC-4C45-8091-9A7790827B22}" srcOrd="0" destOrd="0" presId="urn:microsoft.com/office/officeart/2018/2/layout/IconCircleList"/>
    <dgm:cxn modelId="{CB3190E9-F22E-48B4-AE0A-1CE3A592E1E6}" type="presParOf" srcId="{68E9DBF6-83BC-4C45-8091-9A7790827B22}" destId="{C623268B-8AB6-408F-AE33-6302211DF042}" srcOrd="0" destOrd="0" presId="urn:microsoft.com/office/officeart/2018/2/layout/IconCircleList"/>
    <dgm:cxn modelId="{EF0ADBCD-611D-42A4-8E5E-791C9AA37904}" type="presParOf" srcId="{C623268B-8AB6-408F-AE33-6302211DF042}" destId="{57A2A74F-ADE4-453B-A8D9-15127DEEE1C9}" srcOrd="0" destOrd="0" presId="urn:microsoft.com/office/officeart/2018/2/layout/IconCircleList"/>
    <dgm:cxn modelId="{9EAA3477-378A-4559-94C3-F27C67436C0D}" type="presParOf" srcId="{C623268B-8AB6-408F-AE33-6302211DF042}" destId="{895AF3D4-1E90-4B63-93AF-2BF5D390D028}" srcOrd="1" destOrd="0" presId="urn:microsoft.com/office/officeart/2018/2/layout/IconCircleList"/>
    <dgm:cxn modelId="{9FE4353F-3798-4E70-9343-2FD7B3140E59}" type="presParOf" srcId="{C623268B-8AB6-408F-AE33-6302211DF042}" destId="{3B0DDB9B-26BA-42D4-B62E-3293C6DE4943}" srcOrd="2" destOrd="0" presId="urn:microsoft.com/office/officeart/2018/2/layout/IconCircleList"/>
    <dgm:cxn modelId="{9AC688BA-BFE1-4DDF-83EA-3B2EDBFD8DD1}" type="presParOf" srcId="{C623268B-8AB6-408F-AE33-6302211DF042}" destId="{2EEE9B68-6936-418F-8182-1A95B21371DE}" srcOrd="3" destOrd="0" presId="urn:microsoft.com/office/officeart/2018/2/layout/IconCircleList"/>
    <dgm:cxn modelId="{77F1F33C-9648-40FF-90FD-80317624AC03}" type="presParOf" srcId="{68E9DBF6-83BC-4C45-8091-9A7790827B22}" destId="{A8C635F7-79D1-4A8E-BD79-5691B7DC00C1}" srcOrd="1" destOrd="0" presId="urn:microsoft.com/office/officeart/2018/2/layout/IconCircleList"/>
    <dgm:cxn modelId="{65D86B18-F04A-4562-8823-F7FB0C9A8788}" type="presParOf" srcId="{68E9DBF6-83BC-4C45-8091-9A7790827B22}" destId="{ED07CDC2-8FF8-4E8C-8D25-F242E1775064}" srcOrd="2" destOrd="0" presId="urn:microsoft.com/office/officeart/2018/2/layout/IconCircleList"/>
    <dgm:cxn modelId="{43CEC658-2CB7-4113-BD57-3ED3A1A2E4D3}" type="presParOf" srcId="{ED07CDC2-8FF8-4E8C-8D25-F242E1775064}" destId="{99129E85-9D59-4E47-BEF5-C5CC994EEAE1}" srcOrd="0" destOrd="0" presId="urn:microsoft.com/office/officeart/2018/2/layout/IconCircleList"/>
    <dgm:cxn modelId="{021B404F-5A4D-40FC-BF20-989A83BE95B9}" type="presParOf" srcId="{ED07CDC2-8FF8-4E8C-8D25-F242E1775064}" destId="{8F7FF502-3AF8-4845-B5AC-4A3AF56F8774}" srcOrd="1" destOrd="0" presId="urn:microsoft.com/office/officeart/2018/2/layout/IconCircleList"/>
    <dgm:cxn modelId="{ADCB7043-1F76-4925-ACF7-AE4885C632E3}" type="presParOf" srcId="{ED07CDC2-8FF8-4E8C-8D25-F242E1775064}" destId="{21EDE5EE-2F09-4E44-9DDE-C2A2ADB28F3C}" srcOrd="2" destOrd="0" presId="urn:microsoft.com/office/officeart/2018/2/layout/IconCircleList"/>
    <dgm:cxn modelId="{C91B8E20-4DFC-4CFD-9D22-C3FBBCCB553D}" type="presParOf" srcId="{ED07CDC2-8FF8-4E8C-8D25-F242E1775064}" destId="{F89CA34A-437F-4EAC-8DFD-EE2A7B20DC51}" srcOrd="3" destOrd="0" presId="urn:microsoft.com/office/officeart/2018/2/layout/IconCircleList"/>
    <dgm:cxn modelId="{9989FBE4-17E0-4A3B-A0B9-A1A1475C33B8}" type="presParOf" srcId="{68E9DBF6-83BC-4C45-8091-9A7790827B22}" destId="{F45954DB-5308-417C-97A8-7DDDE9B9E561}" srcOrd="3" destOrd="0" presId="urn:microsoft.com/office/officeart/2018/2/layout/IconCircleList"/>
    <dgm:cxn modelId="{5E95B4EE-F718-42CB-A8FD-2E90C42D64FC}" type="presParOf" srcId="{68E9DBF6-83BC-4C45-8091-9A7790827B22}" destId="{FDAA5576-82A5-4B33-8462-743B32ECACBF}" srcOrd="4" destOrd="0" presId="urn:microsoft.com/office/officeart/2018/2/layout/IconCircleList"/>
    <dgm:cxn modelId="{B2B9383F-0905-4154-9A4A-D0F7006FD802}" type="presParOf" srcId="{FDAA5576-82A5-4B33-8462-743B32ECACBF}" destId="{088E93F9-F7E6-41CB-90E1-327972CBFE3A}" srcOrd="0" destOrd="0" presId="urn:microsoft.com/office/officeart/2018/2/layout/IconCircleList"/>
    <dgm:cxn modelId="{BC3404CC-B6E2-413F-85FC-A3E86D73E883}" type="presParOf" srcId="{FDAA5576-82A5-4B33-8462-743B32ECACBF}" destId="{274B9FBD-1803-436D-B62B-B82DC7D0703D}" srcOrd="1" destOrd="0" presId="urn:microsoft.com/office/officeart/2018/2/layout/IconCircleList"/>
    <dgm:cxn modelId="{2C763E52-6E18-4BCD-9B1B-B67B0E2C4EB2}" type="presParOf" srcId="{FDAA5576-82A5-4B33-8462-743B32ECACBF}" destId="{90F4F7A6-0FC4-4802-8D15-607CEFC15C5E}" srcOrd="2" destOrd="0" presId="urn:microsoft.com/office/officeart/2018/2/layout/IconCircleList"/>
    <dgm:cxn modelId="{A98DEC27-D3DC-45F2-980C-5B4B76DD2A23}" type="presParOf" srcId="{FDAA5576-82A5-4B33-8462-743B32ECACBF}" destId="{BD3D3CD9-3458-4AF3-A65D-175FA453ECA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EDEC4E-008D-4BF6-839B-D88FB75663FF}" type="doc">
      <dgm:prSet loTypeId="urn:microsoft.com/office/officeart/2016/7/layout/LinearBlockProcessNumbered" loCatId="process" qsTypeId="urn:microsoft.com/office/officeart/2005/8/quickstyle/simple2" qsCatId="simple" csTypeId="urn:microsoft.com/office/officeart/2005/8/colors/colorful1" csCatId="colorful" phldr="1"/>
      <dgm:spPr/>
      <dgm:t>
        <a:bodyPr/>
        <a:lstStyle/>
        <a:p>
          <a:endParaRPr lang="en-US"/>
        </a:p>
      </dgm:t>
    </dgm:pt>
    <dgm:pt modelId="{4FDF12EE-1651-45AE-833E-D65EF1C3D106}">
      <dgm:prSet/>
      <dgm:spPr/>
      <dgm:t>
        <a:bodyPr/>
        <a:lstStyle/>
        <a:p>
          <a:pPr rtl="0"/>
          <a:r>
            <a:rPr lang="en-US">
              <a:latin typeface="Garamond" panose="02020404030301010803"/>
            </a:rPr>
            <a:t>Large states with metropolitan centers had the biggest contribution to enrollment</a:t>
          </a:r>
          <a:endParaRPr lang="en-US"/>
        </a:p>
      </dgm:t>
    </dgm:pt>
    <dgm:pt modelId="{A505FC6A-F5E5-40FF-AF6A-DED148F138D2}" type="parTrans" cxnId="{30FA4C4F-33FD-4F23-B6C4-6204D3DC1846}">
      <dgm:prSet/>
      <dgm:spPr/>
      <dgm:t>
        <a:bodyPr/>
        <a:lstStyle/>
        <a:p>
          <a:endParaRPr lang="en-US"/>
        </a:p>
      </dgm:t>
    </dgm:pt>
    <dgm:pt modelId="{32FC3DA8-4C54-446F-9DB0-F7FE68EE6B1F}" type="sibTrans" cxnId="{30FA4C4F-33FD-4F23-B6C4-6204D3DC1846}">
      <dgm:prSet phldrT="02" phldr="0"/>
      <dgm:spPr/>
      <dgm:t>
        <a:bodyPr/>
        <a:lstStyle/>
        <a:p>
          <a:r>
            <a:rPr lang="en-US"/>
            <a:t>02</a:t>
          </a:r>
        </a:p>
      </dgm:t>
    </dgm:pt>
    <dgm:pt modelId="{E78C0C1E-7D96-4739-880F-7F44197714AF}">
      <dgm:prSet phldr="0"/>
      <dgm:spPr/>
      <dgm:t>
        <a:bodyPr/>
        <a:lstStyle/>
        <a:p>
          <a:pPr rtl="0"/>
          <a:r>
            <a:rPr lang="en-US">
              <a:latin typeface="Garamond" panose="02020404030301010803"/>
            </a:rPr>
            <a:t>Online marketing inadvertently increased in Bachelor enrollment</a:t>
          </a:r>
        </a:p>
      </dgm:t>
    </dgm:pt>
    <dgm:pt modelId="{1663C1A7-2FDA-484A-979C-25B6E2FB04C4}" type="parTrans" cxnId="{3AB5B6D1-43ED-4EF0-9055-F6EFA53619C7}">
      <dgm:prSet/>
      <dgm:spPr/>
      <dgm:t>
        <a:bodyPr/>
        <a:lstStyle/>
        <a:p>
          <a:endParaRPr lang="en-US"/>
        </a:p>
      </dgm:t>
    </dgm:pt>
    <dgm:pt modelId="{A6B664F7-EACE-4692-BC22-2DA12E4FB002}" type="sibTrans" cxnId="{3AB5B6D1-43ED-4EF0-9055-F6EFA53619C7}">
      <dgm:prSet phldrT="03" phldr="0"/>
      <dgm:spPr/>
      <dgm:t>
        <a:bodyPr/>
        <a:lstStyle/>
        <a:p>
          <a:r>
            <a:rPr lang="en-US"/>
            <a:t>03</a:t>
          </a:r>
        </a:p>
      </dgm:t>
    </dgm:pt>
    <dgm:pt modelId="{26037D1D-860A-4CEE-A35C-4B318D66645F}">
      <dgm:prSet/>
      <dgm:spPr/>
      <dgm:t>
        <a:bodyPr/>
        <a:lstStyle/>
        <a:p>
          <a:pPr rtl="0"/>
          <a:r>
            <a:rPr lang="en-US">
              <a:latin typeface="Garamond" panose="02020404030301010803"/>
            </a:rPr>
            <a:t>From </a:t>
          </a:r>
          <a:r>
            <a:rPr lang="en-US" b="0">
              <a:latin typeface="Garamond" panose="02020404030301010803"/>
            </a:rPr>
            <a:t>2012-2017, AU spent ~ 2.3M per lead</a:t>
          </a:r>
          <a:endParaRPr lang="en-US" b="1"/>
        </a:p>
      </dgm:t>
    </dgm:pt>
    <dgm:pt modelId="{2F80E1E1-C484-48EB-BA4F-74992449139C}" type="parTrans" cxnId="{AEBBCD7A-38CF-4E87-A2CF-B50C65FECA47}">
      <dgm:prSet/>
      <dgm:spPr/>
      <dgm:t>
        <a:bodyPr/>
        <a:lstStyle/>
        <a:p>
          <a:endParaRPr lang="en-US"/>
        </a:p>
      </dgm:t>
    </dgm:pt>
    <dgm:pt modelId="{F3D1C3B6-E27F-4EB1-B748-6229BC847073}" type="sibTrans" cxnId="{AEBBCD7A-38CF-4E87-A2CF-B50C65FECA47}">
      <dgm:prSet phldrT="01" phldr="0"/>
      <dgm:spPr/>
      <dgm:t>
        <a:bodyPr/>
        <a:lstStyle/>
        <a:p>
          <a:r>
            <a:rPr lang="en-US"/>
            <a:t>01</a:t>
          </a:r>
        </a:p>
      </dgm:t>
    </dgm:pt>
    <dgm:pt modelId="{651289E6-861B-4B1E-9436-DE4B2E4FFAEB}">
      <dgm:prSet phldr="0"/>
      <dgm:spPr/>
      <dgm:t>
        <a:bodyPr/>
        <a:lstStyle/>
        <a:p>
          <a:pPr rtl="0"/>
          <a:r>
            <a:rPr lang="en-US">
              <a:latin typeface="Garamond" panose="02020404030301010803"/>
            </a:rPr>
            <a:t>AU strategy has not failed! YAY</a:t>
          </a:r>
          <a:endParaRPr lang="en-US"/>
        </a:p>
      </dgm:t>
    </dgm:pt>
    <dgm:pt modelId="{AA3A8A98-5C47-4278-A4D6-596D8128AE46}" type="parTrans" cxnId="{0C8D3657-A7F8-4649-B423-66C8FC27D5FA}">
      <dgm:prSet/>
      <dgm:spPr/>
    </dgm:pt>
    <dgm:pt modelId="{CBA775CB-0512-40FD-884A-FEA738BD3B9E}" type="sibTrans" cxnId="{0C8D3657-A7F8-4649-B423-66C8FC27D5FA}">
      <dgm:prSet phldrT="04" phldr="0"/>
      <dgm:spPr/>
      <dgm:t>
        <a:bodyPr/>
        <a:lstStyle/>
        <a:p>
          <a:r>
            <a:rPr lang="en-US"/>
            <a:t>04</a:t>
          </a:r>
        </a:p>
      </dgm:t>
    </dgm:pt>
    <dgm:pt modelId="{01394855-93E9-4E83-A8C1-FC83FB66EBBC}" type="pres">
      <dgm:prSet presAssocID="{3DEDEC4E-008D-4BF6-839B-D88FB75663FF}" presName="Name0" presStyleCnt="0">
        <dgm:presLayoutVars>
          <dgm:animLvl val="lvl"/>
          <dgm:resizeHandles val="exact"/>
        </dgm:presLayoutVars>
      </dgm:prSet>
      <dgm:spPr/>
    </dgm:pt>
    <dgm:pt modelId="{5E049123-AD43-451C-91B8-735E8ACD0CE9}" type="pres">
      <dgm:prSet presAssocID="{26037D1D-860A-4CEE-A35C-4B318D66645F}" presName="compositeNode" presStyleCnt="0">
        <dgm:presLayoutVars>
          <dgm:bulletEnabled val="1"/>
        </dgm:presLayoutVars>
      </dgm:prSet>
      <dgm:spPr/>
    </dgm:pt>
    <dgm:pt modelId="{DF3DA051-3EFC-4CFF-90E5-5D0AB1F009A4}" type="pres">
      <dgm:prSet presAssocID="{26037D1D-860A-4CEE-A35C-4B318D66645F}" presName="bgRect" presStyleLbl="alignNode1" presStyleIdx="0" presStyleCnt="4"/>
      <dgm:spPr/>
    </dgm:pt>
    <dgm:pt modelId="{19EDC8DA-82DE-484C-B031-E986B766EDDB}" type="pres">
      <dgm:prSet presAssocID="{F3D1C3B6-E27F-4EB1-B748-6229BC847073}" presName="sibTransNodeRect" presStyleLbl="alignNode1" presStyleIdx="0" presStyleCnt="4">
        <dgm:presLayoutVars>
          <dgm:chMax val="0"/>
          <dgm:bulletEnabled val="1"/>
        </dgm:presLayoutVars>
      </dgm:prSet>
      <dgm:spPr/>
    </dgm:pt>
    <dgm:pt modelId="{B773D05D-0FB4-4E82-9FBC-AB0012B87469}" type="pres">
      <dgm:prSet presAssocID="{26037D1D-860A-4CEE-A35C-4B318D66645F}" presName="nodeRect" presStyleLbl="alignNode1" presStyleIdx="0" presStyleCnt="4">
        <dgm:presLayoutVars>
          <dgm:bulletEnabled val="1"/>
        </dgm:presLayoutVars>
      </dgm:prSet>
      <dgm:spPr/>
    </dgm:pt>
    <dgm:pt modelId="{AE87A27B-CF77-4DB8-9DA7-EF4C56E63C27}" type="pres">
      <dgm:prSet presAssocID="{F3D1C3B6-E27F-4EB1-B748-6229BC847073}" presName="sibTrans" presStyleCnt="0"/>
      <dgm:spPr/>
    </dgm:pt>
    <dgm:pt modelId="{A5865899-18CE-44C5-83E2-0CB10FC62E69}" type="pres">
      <dgm:prSet presAssocID="{4FDF12EE-1651-45AE-833E-D65EF1C3D106}" presName="compositeNode" presStyleCnt="0">
        <dgm:presLayoutVars>
          <dgm:bulletEnabled val="1"/>
        </dgm:presLayoutVars>
      </dgm:prSet>
      <dgm:spPr/>
    </dgm:pt>
    <dgm:pt modelId="{B077226B-AA7D-4749-A5A5-1825DDA9AD1C}" type="pres">
      <dgm:prSet presAssocID="{4FDF12EE-1651-45AE-833E-D65EF1C3D106}" presName="bgRect" presStyleLbl="alignNode1" presStyleIdx="1" presStyleCnt="4"/>
      <dgm:spPr/>
    </dgm:pt>
    <dgm:pt modelId="{CF4FDFB8-FFA6-4551-ADBC-43E7BDDCB3A5}" type="pres">
      <dgm:prSet presAssocID="{32FC3DA8-4C54-446F-9DB0-F7FE68EE6B1F}" presName="sibTransNodeRect" presStyleLbl="alignNode1" presStyleIdx="1" presStyleCnt="4">
        <dgm:presLayoutVars>
          <dgm:chMax val="0"/>
          <dgm:bulletEnabled val="1"/>
        </dgm:presLayoutVars>
      </dgm:prSet>
      <dgm:spPr/>
    </dgm:pt>
    <dgm:pt modelId="{B5E7FBAF-67D6-45E7-A874-2F3C843FADAF}" type="pres">
      <dgm:prSet presAssocID="{4FDF12EE-1651-45AE-833E-D65EF1C3D106}" presName="nodeRect" presStyleLbl="alignNode1" presStyleIdx="1" presStyleCnt="4">
        <dgm:presLayoutVars>
          <dgm:bulletEnabled val="1"/>
        </dgm:presLayoutVars>
      </dgm:prSet>
      <dgm:spPr/>
    </dgm:pt>
    <dgm:pt modelId="{16E47A6B-8D97-42A9-9B5F-96CFE3CDBEEB}" type="pres">
      <dgm:prSet presAssocID="{32FC3DA8-4C54-446F-9DB0-F7FE68EE6B1F}" presName="sibTrans" presStyleCnt="0"/>
      <dgm:spPr/>
    </dgm:pt>
    <dgm:pt modelId="{0D8FAB15-6DAB-438D-81EF-CDB7B9781CD4}" type="pres">
      <dgm:prSet presAssocID="{E78C0C1E-7D96-4739-880F-7F44197714AF}" presName="compositeNode" presStyleCnt="0">
        <dgm:presLayoutVars>
          <dgm:bulletEnabled val="1"/>
        </dgm:presLayoutVars>
      </dgm:prSet>
      <dgm:spPr/>
    </dgm:pt>
    <dgm:pt modelId="{D3273A9F-2F6D-4CDF-ADBD-0249DC1E224E}" type="pres">
      <dgm:prSet presAssocID="{E78C0C1E-7D96-4739-880F-7F44197714AF}" presName="bgRect" presStyleLbl="alignNode1" presStyleIdx="2" presStyleCnt="4"/>
      <dgm:spPr/>
    </dgm:pt>
    <dgm:pt modelId="{46B625F1-6775-400D-80D5-252680DD01A9}" type="pres">
      <dgm:prSet presAssocID="{A6B664F7-EACE-4692-BC22-2DA12E4FB002}" presName="sibTransNodeRect" presStyleLbl="alignNode1" presStyleIdx="2" presStyleCnt="4">
        <dgm:presLayoutVars>
          <dgm:chMax val="0"/>
          <dgm:bulletEnabled val="1"/>
        </dgm:presLayoutVars>
      </dgm:prSet>
      <dgm:spPr/>
    </dgm:pt>
    <dgm:pt modelId="{9A7F815A-E0BE-436E-A22D-BE4FEBDB937F}" type="pres">
      <dgm:prSet presAssocID="{E78C0C1E-7D96-4739-880F-7F44197714AF}" presName="nodeRect" presStyleLbl="alignNode1" presStyleIdx="2" presStyleCnt="4">
        <dgm:presLayoutVars>
          <dgm:bulletEnabled val="1"/>
        </dgm:presLayoutVars>
      </dgm:prSet>
      <dgm:spPr/>
    </dgm:pt>
    <dgm:pt modelId="{54C36BE1-9680-4177-AE89-B2561C5207CF}" type="pres">
      <dgm:prSet presAssocID="{A6B664F7-EACE-4692-BC22-2DA12E4FB002}" presName="sibTrans" presStyleCnt="0"/>
      <dgm:spPr/>
    </dgm:pt>
    <dgm:pt modelId="{A8D5F08C-47DA-47E7-BC60-C6AF1E1A5144}" type="pres">
      <dgm:prSet presAssocID="{651289E6-861B-4B1E-9436-DE4B2E4FFAEB}" presName="compositeNode" presStyleCnt="0">
        <dgm:presLayoutVars>
          <dgm:bulletEnabled val="1"/>
        </dgm:presLayoutVars>
      </dgm:prSet>
      <dgm:spPr/>
    </dgm:pt>
    <dgm:pt modelId="{E79D1218-7EE6-4388-8101-E0C49C05137D}" type="pres">
      <dgm:prSet presAssocID="{651289E6-861B-4B1E-9436-DE4B2E4FFAEB}" presName="bgRect" presStyleLbl="alignNode1" presStyleIdx="3" presStyleCnt="4"/>
      <dgm:spPr/>
    </dgm:pt>
    <dgm:pt modelId="{A7F4E158-8ED9-4E8C-A577-391F5E67A3D0}" type="pres">
      <dgm:prSet presAssocID="{CBA775CB-0512-40FD-884A-FEA738BD3B9E}" presName="sibTransNodeRect" presStyleLbl="alignNode1" presStyleIdx="3" presStyleCnt="4">
        <dgm:presLayoutVars>
          <dgm:chMax val="0"/>
          <dgm:bulletEnabled val="1"/>
        </dgm:presLayoutVars>
      </dgm:prSet>
      <dgm:spPr/>
    </dgm:pt>
    <dgm:pt modelId="{D95CEA7F-8823-4CF2-9F1D-C27119E192C4}" type="pres">
      <dgm:prSet presAssocID="{651289E6-861B-4B1E-9436-DE4B2E4FFAEB}" presName="nodeRect" presStyleLbl="alignNode1" presStyleIdx="3" presStyleCnt="4">
        <dgm:presLayoutVars>
          <dgm:bulletEnabled val="1"/>
        </dgm:presLayoutVars>
      </dgm:prSet>
      <dgm:spPr/>
    </dgm:pt>
  </dgm:ptLst>
  <dgm:cxnLst>
    <dgm:cxn modelId="{DD6AB509-8F05-4A27-8325-1B978EAFBEA4}" type="presOf" srcId="{4FDF12EE-1651-45AE-833E-D65EF1C3D106}" destId="{B077226B-AA7D-4749-A5A5-1825DDA9AD1C}" srcOrd="0" destOrd="0" presId="urn:microsoft.com/office/officeart/2016/7/layout/LinearBlockProcessNumbered"/>
    <dgm:cxn modelId="{8FDA252D-64EC-440C-9335-7A5746A4864E}" type="presOf" srcId="{3DEDEC4E-008D-4BF6-839B-D88FB75663FF}" destId="{01394855-93E9-4E83-A8C1-FC83FB66EBBC}" srcOrd="0" destOrd="0" presId="urn:microsoft.com/office/officeart/2016/7/layout/LinearBlockProcessNumbered"/>
    <dgm:cxn modelId="{32B1686B-D93E-48D5-8AA7-2571386AE99C}" type="presOf" srcId="{26037D1D-860A-4CEE-A35C-4B318D66645F}" destId="{DF3DA051-3EFC-4CFF-90E5-5D0AB1F009A4}" srcOrd="0" destOrd="0" presId="urn:microsoft.com/office/officeart/2016/7/layout/LinearBlockProcessNumbered"/>
    <dgm:cxn modelId="{8A36DB4E-92F4-42A1-BAEA-CE819713289D}" type="presOf" srcId="{CBA775CB-0512-40FD-884A-FEA738BD3B9E}" destId="{A7F4E158-8ED9-4E8C-A577-391F5E67A3D0}" srcOrd="0" destOrd="0" presId="urn:microsoft.com/office/officeart/2016/7/layout/LinearBlockProcessNumbered"/>
    <dgm:cxn modelId="{30FA4C4F-33FD-4F23-B6C4-6204D3DC1846}" srcId="{3DEDEC4E-008D-4BF6-839B-D88FB75663FF}" destId="{4FDF12EE-1651-45AE-833E-D65EF1C3D106}" srcOrd="1" destOrd="0" parTransId="{A505FC6A-F5E5-40FF-AF6A-DED148F138D2}" sibTransId="{32FC3DA8-4C54-446F-9DB0-F7FE68EE6B1F}"/>
    <dgm:cxn modelId="{06947970-0A32-415D-AE39-1891E7EDA129}" type="presOf" srcId="{A6B664F7-EACE-4692-BC22-2DA12E4FB002}" destId="{46B625F1-6775-400D-80D5-252680DD01A9}" srcOrd="0" destOrd="0" presId="urn:microsoft.com/office/officeart/2016/7/layout/LinearBlockProcessNumbered"/>
    <dgm:cxn modelId="{0C8D3657-A7F8-4649-B423-66C8FC27D5FA}" srcId="{3DEDEC4E-008D-4BF6-839B-D88FB75663FF}" destId="{651289E6-861B-4B1E-9436-DE4B2E4FFAEB}" srcOrd="3" destOrd="0" parTransId="{AA3A8A98-5C47-4278-A4D6-596D8128AE46}" sibTransId="{CBA775CB-0512-40FD-884A-FEA738BD3B9E}"/>
    <dgm:cxn modelId="{02D79C57-53BE-4ED6-BF4B-2B2F49D4E76B}" type="presOf" srcId="{4FDF12EE-1651-45AE-833E-D65EF1C3D106}" destId="{B5E7FBAF-67D6-45E7-A874-2F3C843FADAF}" srcOrd="1" destOrd="0" presId="urn:microsoft.com/office/officeart/2016/7/layout/LinearBlockProcessNumbered"/>
    <dgm:cxn modelId="{3B7B707A-7417-44AA-98A5-8FD8BD9EF428}" type="presOf" srcId="{E78C0C1E-7D96-4739-880F-7F44197714AF}" destId="{9A7F815A-E0BE-436E-A22D-BE4FEBDB937F}" srcOrd="1" destOrd="0" presId="urn:microsoft.com/office/officeart/2016/7/layout/LinearBlockProcessNumbered"/>
    <dgm:cxn modelId="{AEBBCD7A-38CF-4E87-A2CF-B50C65FECA47}" srcId="{3DEDEC4E-008D-4BF6-839B-D88FB75663FF}" destId="{26037D1D-860A-4CEE-A35C-4B318D66645F}" srcOrd="0" destOrd="0" parTransId="{2F80E1E1-C484-48EB-BA4F-74992449139C}" sibTransId="{F3D1C3B6-E27F-4EB1-B748-6229BC847073}"/>
    <dgm:cxn modelId="{297E9785-D219-47DD-B524-972D9CA7DE25}" type="presOf" srcId="{26037D1D-860A-4CEE-A35C-4B318D66645F}" destId="{B773D05D-0FB4-4E82-9FBC-AB0012B87469}" srcOrd="1" destOrd="0" presId="urn:microsoft.com/office/officeart/2016/7/layout/LinearBlockProcessNumbered"/>
    <dgm:cxn modelId="{08434698-FC50-4ED7-B1C8-1EAEC85F84A5}" type="presOf" srcId="{651289E6-861B-4B1E-9436-DE4B2E4FFAEB}" destId="{E79D1218-7EE6-4388-8101-E0C49C05137D}" srcOrd="0" destOrd="0" presId="urn:microsoft.com/office/officeart/2016/7/layout/LinearBlockProcessNumbered"/>
    <dgm:cxn modelId="{2640CAC7-98EB-4679-AD29-04FB4E263A91}" type="presOf" srcId="{32FC3DA8-4C54-446F-9DB0-F7FE68EE6B1F}" destId="{CF4FDFB8-FFA6-4551-ADBC-43E7BDDCB3A5}" srcOrd="0" destOrd="0" presId="urn:microsoft.com/office/officeart/2016/7/layout/LinearBlockProcessNumbered"/>
    <dgm:cxn modelId="{3AB5B6D1-43ED-4EF0-9055-F6EFA53619C7}" srcId="{3DEDEC4E-008D-4BF6-839B-D88FB75663FF}" destId="{E78C0C1E-7D96-4739-880F-7F44197714AF}" srcOrd="2" destOrd="0" parTransId="{1663C1A7-2FDA-484A-979C-25B6E2FB04C4}" sibTransId="{A6B664F7-EACE-4692-BC22-2DA12E4FB002}"/>
    <dgm:cxn modelId="{2AA1E0D1-69D9-4101-A218-6499E5E4525D}" type="presOf" srcId="{E78C0C1E-7D96-4739-880F-7F44197714AF}" destId="{D3273A9F-2F6D-4CDF-ADBD-0249DC1E224E}" srcOrd="0" destOrd="0" presId="urn:microsoft.com/office/officeart/2016/7/layout/LinearBlockProcessNumbered"/>
    <dgm:cxn modelId="{67FCB7D4-AA5D-4D6A-A1EE-8819245A6EF5}" type="presOf" srcId="{651289E6-861B-4B1E-9436-DE4B2E4FFAEB}" destId="{D95CEA7F-8823-4CF2-9F1D-C27119E192C4}" srcOrd="1" destOrd="0" presId="urn:microsoft.com/office/officeart/2016/7/layout/LinearBlockProcessNumbered"/>
    <dgm:cxn modelId="{141AB5D8-BE14-434B-B991-782CA19BF9FB}" type="presOf" srcId="{F3D1C3B6-E27F-4EB1-B748-6229BC847073}" destId="{19EDC8DA-82DE-484C-B031-E986B766EDDB}" srcOrd="0" destOrd="0" presId="urn:microsoft.com/office/officeart/2016/7/layout/LinearBlockProcessNumbered"/>
    <dgm:cxn modelId="{D33548C7-BBBB-4693-B6B3-581B1C1F2B7C}" type="presParOf" srcId="{01394855-93E9-4E83-A8C1-FC83FB66EBBC}" destId="{5E049123-AD43-451C-91B8-735E8ACD0CE9}" srcOrd="0" destOrd="0" presId="urn:microsoft.com/office/officeart/2016/7/layout/LinearBlockProcessNumbered"/>
    <dgm:cxn modelId="{B66051C9-9DEF-4323-9747-99F9C175E2DB}" type="presParOf" srcId="{5E049123-AD43-451C-91B8-735E8ACD0CE9}" destId="{DF3DA051-3EFC-4CFF-90E5-5D0AB1F009A4}" srcOrd="0" destOrd="0" presId="urn:microsoft.com/office/officeart/2016/7/layout/LinearBlockProcessNumbered"/>
    <dgm:cxn modelId="{1CEB5557-988A-4D16-8C14-8850E4052769}" type="presParOf" srcId="{5E049123-AD43-451C-91B8-735E8ACD0CE9}" destId="{19EDC8DA-82DE-484C-B031-E986B766EDDB}" srcOrd="1" destOrd="0" presId="urn:microsoft.com/office/officeart/2016/7/layout/LinearBlockProcessNumbered"/>
    <dgm:cxn modelId="{A9A255C3-8AF7-4CD9-9C35-4CD0EEA05F8F}" type="presParOf" srcId="{5E049123-AD43-451C-91B8-735E8ACD0CE9}" destId="{B773D05D-0FB4-4E82-9FBC-AB0012B87469}" srcOrd="2" destOrd="0" presId="urn:microsoft.com/office/officeart/2016/7/layout/LinearBlockProcessNumbered"/>
    <dgm:cxn modelId="{895C7D9F-96B9-4DBF-8FF4-9082868E1597}" type="presParOf" srcId="{01394855-93E9-4E83-A8C1-FC83FB66EBBC}" destId="{AE87A27B-CF77-4DB8-9DA7-EF4C56E63C27}" srcOrd="1" destOrd="0" presId="urn:microsoft.com/office/officeart/2016/7/layout/LinearBlockProcessNumbered"/>
    <dgm:cxn modelId="{615D333C-35DF-4439-89C0-B98B4CEB161C}" type="presParOf" srcId="{01394855-93E9-4E83-A8C1-FC83FB66EBBC}" destId="{A5865899-18CE-44C5-83E2-0CB10FC62E69}" srcOrd="2" destOrd="0" presId="urn:microsoft.com/office/officeart/2016/7/layout/LinearBlockProcessNumbered"/>
    <dgm:cxn modelId="{8D93636F-E6A6-4BB7-BBA3-8D5255988B72}" type="presParOf" srcId="{A5865899-18CE-44C5-83E2-0CB10FC62E69}" destId="{B077226B-AA7D-4749-A5A5-1825DDA9AD1C}" srcOrd="0" destOrd="0" presId="urn:microsoft.com/office/officeart/2016/7/layout/LinearBlockProcessNumbered"/>
    <dgm:cxn modelId="{92FD1923-05D7-4E24-BE6D-29818B71141E}" type="presParOf" srcId="{A5865899-18CE-44C5-83E2-0CB10FC62E69}" destId="{CF4FDFB8-FFA6-4551-ADBC-43E7BDDCB3A5}" srcOrd="1" destOrd="0" presId="urn:microsoft.com/office/officeart/2016/7/layout/LinearBlockProcessNumbered"/>
    <dgm:cxn modelId="{B556038B-F029-41EA-AB93-4C5FEFDF58E5}" type="presParOf" srcId="{A5865899-18CE-44C5-83E2-0CB10FC62E69}" destId="{B5E7FBAF-67D6-45E7-A874-2F3C843FADAF}" srcOrd="2" destOrd="0" presId="urn:microsoft.com/office/officeart/2016/7/layout/LinearBlockProcessNumbered"/>
    <dgm:cxn modelId="{758179CE-7F42-4E1A-BAF1-3CD19233FEC5}" type="presParOf" srcId="{01394855-93E9-4E83-A8C1-FC83FB66EBBC}" destId="{16E47A6B-8D97-42A9-9B5F-96CFE3CDBEEB}" srcOrd="3" destOrd="0" presId="urn:microsoft.com/office/officeart/2016/7/layout/LinearBlockProcessNumbered"/>
    <dgm:cxn modelId="{C24DDE48-703E-433B-AAC5-A1868F86D730}" type="presParOf" srcId="{01394855-93E9-4E83-A8C1-FC83FB66EBBC}" destId="{0D8FAB15-6DAB-438D-81EF-CDB7B9781CD4}" srcOrd="4" destOrd="0" presId="urn:microsoft.com/office/officeart/2016/7/layout/LinearBlockProcessNumbered"/>
    <dgm:cxn modelId="{BB8B6B25-3BD3-4068-9C09-DCEB96BF0A9B}" type="presParOf" srcId="{0D8FAB15-6DAB-438D-81EF-CDB7B9781CD4}" destId="{D3273A9F-2F6D-4CDF-ADBD-0249DC1E224E}" srcOrd="0" destOrd="0" presId="urn:microsoft.com/office/officeart/2016/7/layout/LinearBlockProcessNumbered"/>
    <dgm:cxn modelId="{4A0AE98E-CAE1-427F-BA37-AE76D578813C}" type="presParOf" srcId="{0D8FAB15-6DAB-438D-81EF-CDB7B9781CD4}" destId="{46B625F1-6775-400D-80D5-252680DD01A9}" srcOrd="1" destOrd="0" presId="urn:microsoft.com/office/officeart/2016/7/layout/LinearBlockProcessNumbered"/>
    <dgm:cxn modelId="{3E0C78D4-06B8-4492-A0C8-FB803D54B4D8}" type="presParOf" srcId="{0D8FAB15-6DAB-438D-81EF-CDB7B9781CD4}" destId="{9A7F815A-E0BE-436E-A22D-BE4FEBDB937F}" srcOrd="2" destOrd="0" presId="urn:microsoft.com/office/officeart/2016/7/layout/LinearBlockProcessNumbered"/>
    <dgm:cxn modelId="{1767FC3B-BBC4-4D8E-968C-817A8D63CF05}" type="presParOf" srcId="{01394855-93E9-4E83-A8C1-FC83FB66EBBC}" destId="{54C36BE1-9680-4177-AE89-B2561C5207CF}" srcOrd="5" destOrd="0" presId="urn:microsoft.com/office/officeart/2016/7/layout/LinearBlockProcessNumbered"/>
    <dgm:cxn modelId="{DC726BFC-CD5C-4B28-8135-EA8CFB66B1AC}" type="presParOf" srcId="{01394855-93E9-4E83-A8C1-FC83FB66EBBC}" destId="{A8D5F08C-47DA-47E7-BC60-C6AF1E1A5144}" srcOrd="6" destOrd="0" presId="urn:microsoft.com/office/officeart/2016/7/layout/LinearBlockProcessNumbered"/>
    <dgm:cxn modelId="{6FB44E9D-A3F2-4491-B3F0-50900E56B82D}" type="presParOf" srcId="{A8D5F08C-47DA-47E7-BC60-C6AF1E1A5144}" destId="{E79D1218-7EE6-4388-8101-E0C49C05137D}" srcOrd="0" destOrd="0" presId="urn:microsoft.com/office/officeart/2016/7/layout/LinearBlockProcessNumbered"/>
    <dgm:cxn modelId="{EA0DBACD-047B-4FC8-A8CD-ABA16FD89517}" type="presParOf" srcId="{A8D5F08C-47DA-47E7-BC60-C6AF1E1A5144}" destId="{A7F4E158-8ED9-4E8C-A577-391F5E67A3D0}" srcOrd="1" destOrd="0" presId="urn:microsoft.com/office/officeart/2016/7/layout/LinearBlockProcessNumbered"/>
    <dgm:cxn modelId="{1E718FB6-FC25-42E8-80EC-55213D5844FD}" type="presParOf" srcId="{A8D5F08C-47DA-47E7-BC60-C6AF1E1A5144}" destId="{D95CEA7F-8823-4CF2-9F1D-C27119E192C4}"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D42E68-359D-4AC6-BBA2-2B214C64BCDC}" type="doc">
      <dgm:prSet loTypeId="urn:microsoft.com/office/officeart/2005/8/layout/hierarchy1" loCatId="hierarchy" qsTypeId="urn:microsoft.com/office/officeart/2005/8/quickstyle/simple5" qsCatId="simple" csTypeId="urn:microsoft.com/office/officeart/2005/8/colors/accent1_2" csCatId="accent1" phldr="1"/>
      <dgm:spPr/>
      <dgm:t>
        <a:bodyPr/>
        <a:lstStyle/>
        <a:p>
          <a:endParaRPr lang="en-US"/>
        </a:p>
      </dgm:t>
    </dgm:pt>
    <dgm:pt modelId="{609ADE01-254C-4BDA-8220-70114123C6C5}">
      <dgm:prSet/>
      <dgm:spPr/>
      <dgm:t>
        <a:bodyPr/>
        <a:lstStyle/>
        <a:p>
          <a:pPr rtl="0"/>
          <a:r>
            <a:rPr lang="en-US">
              <a:latin typeface="Times New Roman"/>
              <a:cs typeface="Times New Roman"/>
            </a:rPr>
            <a:t>Web generated over 50% of Enrollments</a:t>
          </a:r>
        </a:p>
      </dgm:t>
    </dgm:pt>
    <dgm:pt modelId="{68882128-C5A6-44A4-87A7-9668AE2194BD}" type="parTrans" cxnId="{92055441-F7BF-4A27-8531-C863EEC717B2}">
      <dgm:prSet/>
      <dgm:spPr/>
      <dgm:t>
        <a:bodyPr/>
        <a:lstStyle/>
        <a:p>
          <a:endParaRPr lang="en-US"/>
        </a:p>
      </dgm:t>
    </dgm:pt>
    <dgm:pt modelId="{1DCEE3A1-AC73-4031-97B6-61EF601D615F}" type="sibTrans" cxnId="{92055441-F7BF-4A27-8531-C863EEC717B2}">
      <dgm:prSet/>
      <dgm:spPr/>
      <dgm:t>
        <a:bodyPr/>
        <a:lstStyle/>
        <a:p>
          <a:endParaRPr lang="en-US"/>
        </a:p>
      </dgm:t>
    </dgm:pt>
    <dgm:pt modelId="{11BB8904-7916-49F8-9EEB-037C232F0EDA}">
      <dgm:prSet/>
      <dgm:spPr/>
      <dgm:t>
        <a:bodyPr/>
        <a:lstStyle/>
        <a:p>
          <a:pPr rtl="0"/>
          <a:r>
            <a:rPr lang="en-US">
              <a:latin typeface="Times New Roman"/>
              <a:cs typeface="Times New Roman"/>
            </a:rPr>
            <a:t>At the moment, it is the most effective method of achieving enrollments</a:t>
          </a:r>
          <a:endParaRPr lang="en-US"/>
        </a:p>
      </dgm:t>
    </dgm:pt>
    <dgm:pt modelId="{EFE0B9DE-A7E5-437E-BB45-6F3D944A5E1C}" type="parTrans" cxnId="{C1F102D2-BF42-4249-B5FA-D1445835CF89}">
      <dgm:prSet/>
      <dgm:spPr/>
      <dgm:t>
        <a:bodyPr/>
        <a:lstStyle/>
        <a:p>
          <a:endParaRPr lang="en-US"/>
        </a:p>
      </dgm:t>
    </dgm:pt>
    <dgm:pt modelId="{0F27A3CE-FF8A-4559-B3D2-B35667684311}" type="sibTrans" cxnId="{C1F102D2-BF42-4249-B5FA-D1445835CF89}">
      <dgm:prSet/>
      <dgm:spPr/>
      <dgm:t>
        <a:bodyPr/>
        <a:lstStyle/>
        <a:p>
          <a:endParaRPr lang="en-US"/>
        </a:p>
      </dgm:t>
    </dgm:pt>
    <dgm:pt modelId="{B05F9FEF-EF6C-4481-B459-792F5A315587}" type="pres">
      <dgm:prSet presAssocID="{49D42E68-359D-4AC6-BBA2-2B214C64BCDC}" presName="hierChild1" presStyleCnt="0">
        <dgm:presLayoutVars>
          <dgm:chPref val="1"/>
          <dgm:dir/>
          <dgm:animOne val="branch"/>
          <dgm:animLvl val="lvl"/>
          <dgm:resizeHandles/>
        </dgm:presLayoutVars>
      </dgm:prSet>
      <dgm:spPr/>
    </dgm:pt>
    <dgm:pt modelId="{0F2E1749-8FD6-49C0-B94A-822BA9F96D3F}" type="pres">
      <dgm:prSet presAssocID="{609ADE01-254C-4BDA-8220-70114123C6C5}" presName="hierRoot1" presStyleCnt="0"/>
      <dgm:spPr/>
    </dgm:pt>
    <dgm:pt modelId="{30B471D3-49B3-4207-B82C-5334A62D72FB}" type="pres">
      <dgm:prSet presAssocID="{609ADE01-254C-4BDA-8220-70114123C6C5}" presName="composite" presStyleCnt="0"/>
      <dgm:spPr/>
    </dgm:pt>
    <dgm:pt modelId="{CB1E4DE6-10E2-4EE6-9692-0F7EDC0863B6}" type="pres">
      <dgm:prSet presAssocID="{609ADE01-254C-4BDA-8220-70114123C6C5}" presName="background" presStyleLbl="node0" presStyleIdx="0" presStyleCnt="2"/>
      <dgm:spPr/>
    </dgm:pt>
    <dgm:pt modelId="{2747439F-9A9F-41FD-92A5-70E3D015CFFD}" type="pres">
      <dgm:prSet presAssocID="{609ADE01-254C-4BDA-8220-70114123C6C5}" presName="text" presStyleLbl="fgAcc0" presStyleIdx="0" presStyleCnt="2">
        <dgm:presLayoutVars>
          <dgm:chPref val="3"/>
        </dgm:presLayoutVars>
      </dgm:prSet>
      <dgm:spPr/>
    </dgm:pt>
    <dgm:pt modelId="{808DB48D-51C1-4D55-A79F-D96B8BFDA175}" type="pres">
      <dgm:prSet presAssocID="{609ADE01-254C-4BDA-8220-70114123C6C5}" presName="hierChild2" presStyleCnt="0"/>
      <dgm:spPr/>
    </dgm:pt>
    <dgm:pt modelId="{DCA7E44F-7B92-45B6-88EB-9F34AE4842D9}" type="pres">
      <dgm:prSet presAssocID="{11BB8904-7916-49F8-9EEB-037C232F0EDA}" presName="hierRoot1" presStyleCnt="0"/>
      <dgm:spPr/>
    </dgm:pt>
    <dgm:pt modelId="{87F4ADE0-A793-48C9-8A78-8D0E4581D327}" type="pres">
      <dgm:prSet presAssocID="{11BB8904-7916-49F8-9EEB-037C232F0EDA}" presName="composite" presStyleCnt="0"/>
      <dgm:spPr/>
    </dgm:pt>
    <dgm:pt modelId="{A6E1D504-B2DD-469D-B485-BD5BA66ADCB0}" type="pres">
      <dgm:prSet presAssocID="{11BB8904-7916-49F8-9EEB-037C232F0EDA}" presName="background" presStyleLbl="node0" presStyleIdx="1" presStyleCnt="2"/>
      <dgm:spPr/>
    </dgm:pt>
    <dgm:pt modelId="{DCCE7870-2D7C-4ECB-84FA-189E8FCD82B9}" type="pres">
      <dgm:prSet presAssocID="{11BB8904-7916-49F8-9EEB-037C232F0EDA}" presName="text" presStyleLbl="fgAcc0" presStyleIdx="1" presStyleCnt="2">
        <dgm:presLayoutVars>
          <dgm:chPref val="3"/>
        </dgm:presLayoutVars>
      </dgm:prSet>
      <dgm:spPr/>
    </dgm:pt>
    <dgm:pt modelId="{AA9ED691-C35F-4404-B10B-74F4ED6D2DF6}" type="pres">
      <dgm:prSet presAssocID="{11BB8904-7916-49F8-9EEB-037C232F0EDA}" presName="hierChild2" presStyleCnt="0"/>
      <dgm:spPr/>
    </dgm:pt>
  </dgm:ptLst>
  <dgm:cxnLst>
    <dgm:cxn modelId="{92055441-F7BF-4A27-8531-C863EEC717B2}" srcId="{49D42E68-359D-4AC6-BBA2-2B214C64BCDC}" destId="{609ADE01-254C-4BDA-8220-70114123C6C5}" srcOrd="0" destOrd="0" parTransId="{68882128-C5A6-44A4-87A7-9668AE2194BD}" sibTransId="{1DCEE3A1-AC73-4031-97B6-61EF601D615F}"/>
    <dgm:cxn modelId="{1B526A99-198C-4616-B540-3D8520FDB537}" type="presOf" srcId="{609ADE01-254C-4BDA-8220-70114123C6C5}" destId="{2747439F-9A9F-41FD-92A5-70E3D015CFFD}" srcOrd="0" destOrd="0" presId="urn:microsoft.com/office/officeart/2005/8/layout/hierarchy1"/>
    <dgm:cxn modelId="{688C56CB-00B6-4D45-8B5B-E39C93451B90}" type="presOf" srcId="{49D42E68-359D-4AC6-BBA2-2B214C64BCDC}" destId="{B05F9FEF-EF6C-4481-B459-792F5A315587}" srcOrd="0" destOrd="0" presId="urn:microsoft.com/office/officeart/2005/8/layout/hierarchy1"/>
    <dgm:cxn modelId="{C1F102D2-BF42-4249-B5FA-D1445835CF89}" srcId="{49D42E68-359D-4AC6-BBA2-2B214C64BCDC}" destId="{11BB8904-7916-49F8-9EEB-037C232F0EDA}" srcOrd="1" destOrd="0" parTransId="{EFE0B9DE-A7E5-437E-BB45-6F3D944A5E1C}" sibTransId="{0F27A3CE-FF8A-4559-B3D2-B35667684311}"/>
    <dgm:cxn modelId="{80C759D5-4190-419B-9A39-4A2FB28D7E17}" type="presOf" srcId="{11BB8904-7916-49F8-9EEB-037C232F0EDA}" destId="{DCCE7870-2D7C-4ECB-84FA-189E8FCD82B9}" srcOrd="0" destOrd="0" presId="urn:microsoft.com/office/officeart/2005/8/layout/hierarchy1"/>
    <dgm:cxn modelId="{4271CFDF-39C1-4611-96B4-BC2D14ED7FEF}" type="presParOf" srcId="{B05F9FEF-EF6C-4481-B459-792F5A315587}" destId="{0F2E1749-8FD6-49C0-B94A-822BA9F96D3F}" srcOrd="0" destOrd="0" presId="urn:microsoft.com/office/officeart/2005/8/layout/hierarchy1"/>
    <dgm:cxn modelId="{44226DBC-2770-46F8-9D03-9F6DD77056C6}" type="presParOf" srcId="{0F2E1749-8FD6-49C0-B94A-822BA9F96D3F}" destId="{30B471D3-49B3-4207-B82C-5334A62D72FB}" srcOrd="0" destOrd="0" presId="urn:microsoft.com/office/officeart/2005/8/layout/hierarchy1"/>
    <dgm:cxn modelId="{E341CDE7-1620-4153-A4D6-43EF2DC93525}" type="presParOf" srcId="{30B471D3-49B3-4207-B82C-5334A62D72FB}" destId="{CB1E4DE6-10E2-4EE6-9692-0F7EDC0863B6}" srcOrd="0" destOrd="0" presId="urn:microsoft.com/office/officeart/2005/8/layout/hierarchy1"/>
    <dgm:cxn modelId="{F0420827-F1B5-47F1-941C-5307DCA611CD}" type="presParOf" srcId="{30B471D3-49B3-4207-B82C-5334A62D72FB}" destId="{2747439F-9A9F-41FD-92A5-70E3D015CFFD}" srcOrd="1" destOrd="0" presId="urn:microsoft.com/office/officeart/2005/8/layout/hierarchy1"/>
    <dgm:cxn modelId="{3FB53755-DAAF-48DC-BAC1-85AE8A886F71}" type="presParOf" srcId="{0F2E1749-8FD6-49C0-B94A-822BA9F96D3F}" destId="{808DB48D-51C1-4D55-A79F-D96B8BFDA175}" srcOrd="1" destOrd="0" presId="urn:microsoft.com/office/officeart/2005/8/layout/hierarchy1"/>
    <dgm:cxn modelId="{DA25AD3B-15BF-4537-A6FE-3C6DE976A61C}" type="presParOf" srcId="{B05F9FEF-EF6C-4481-B459-792F5A315587}" destId="{DCA7E44F-7B92-45B6-88EB-9F34AE4842D9}" srcOrd="1" destOrd="0" presId="urn:microsoft.com/office/officeart/2005/8/layout/hierarchy1"/>
    <dgm:cxn modelId="{6ACCE987-3E50-4F29-9E75-DAD9DD3FDD9E}" type="presParOf" srcId="{DCA7E44F-7B92-45B6-88EB-9F34AE4842D9}" destId="{87F4ADE0-A793-48C9-8A78-8D0E4581D327}" srcOrd="0" destOrd="0" presId="urn:microsoft.com/office/officeart/2005/8/layout/hierarchy1"/>
    <dgm:cxn modelId="{A68350CE-C579-4743-87E2-68E361FE1FA6}" type="presParOf" srcId="{87F4ADE0-A793-48C9-8A78-8D0E4581D327}" destId="{A6E1D504-B2DD-469D-B485-BD5BA66ADCB0}" srcOrd="0" destOrd="0" presId="urn:microsoft.com/office/officeart/2005/8/layout/hierarchy1"/>
    <dgm:cxn modelId="{AFD7C85B-AC1A-491F-AD3B-FDFA784BE1E2}" type="presParOf" srcId="{87F4ADE0-A793-48C9-8A78-8D0E4581D327}" destId="{DCCE7870-2D7C-4ECB-84FA-189E8FCD82B9}" srcOrd="1" destOrd="0" presId="urn:microsoft.com/office/officeart/2005/8/layout/hierarchy1"/>
    <dgm:cxn modelId="{9D9F817C-B718-4654-8CBA-9D9B7A377702}" type="presParOf" srcId="{DCA7E44F-7B92-45B6-88EB-9F34AE4842D9}" destId="{AA9ED691-C35F-4404-B10B-74F4ED6D2DF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6D9D60-C968-4B58-BBD6-ACD536273442}"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FA3D20A8-DC1E-4F21-A921-A3A6E34BC6EE}">
      <dgm:prSet phldr="0"/>
      <dgm:spPr/>
      <dgm:t>
        <a:bodyPr/>
        <a:lstStyle/>
        <a:p>
          <a:pPr>
            <a:lnSpc>
              <a:spcPct val="100000"/>
            </a:lnSpc>
            <a:defRPr cap="all"/>
          </a:pPr>
          <a:r>
            <a:rPr lang="en-US">
              <a:latin typeface="Times New Roman"/>
              <a:cs typeface="Times New Roman"/>
            </a:rPr>
            <a:t>Improve Website and Online Reputation</a:t>
          </a:r>
        </a:p>
      </dgm:t>
    </dgm:pt>
    <dgm:pt modelId="{12092EA4-CB9A-4018-987F-6E100917448E}" type="parTrans" cxnId="{47A6606A-440E-4BD3-87E6-EBDF42DD9E1A}">
      <dgm:prSet/>
      <dgm:spPr/>
    </dgm:pt>
    <dgm:pt modelId="{F5A02738-0CEB-41BA-8BCB-ACDFD3299629}" type="sibTrans" cxnId="{47A6606A-440E-4BD3-87E6-EBDF42DD9E1A}">
      <dgm:prSet/>
      <dgm:spPr/>
    </dgm:pt>
    <dgm:pt modelId="{86E3C7F2-C10E-4BB3-98D3-C4CAEA59829F}">
      <dgm:prSet phldr="0"/>
      <dgm:spPr/>
      <dgm:t>
        <a:bodyPr/>
        <a:lstStyle/>
        <a:p>
          <a:pPr>
            <a:lnSpc>
              <a:spcPct val="100000"/>
            </a:lnSpc>
            <a:defRPr cap="all"/>
          </a:pPr>
          <a:r>
            <a:rPr lang="en-US">
              <a:latin typeface="Times New Roman"/>
              <a:cs typeface="Times New Roman"/>
            </a:rPr>
            <a:t>Retain bachelor graduates for master’s programs</a:t>
          </a:r>
        </a:p>
      </dgm:t>
    </dgm:pt>
    <dgm:pt modelId="{B9ADC9E7-F16C-481E-9960-B884B9C2465F}" type="parTrans" cxnId="{291FCF71-AB19-4410-90E2-B4DFC0892E57}">
      <dgm:prSet/>
      <dgm:spPr/>
    </dgm:pt>
    <dgm:pt modelId="{A27322F3-EB0B-4CDB-9DCF-A01526AB4E11}" type="sibTrans" cxnId="{291FCF71-AB19-4410-90E2-B4DFC0892E57}">
      <dgm:prSet/>
      <dgm:spPr/>
    </dgm:pt>
    <dgm:pt modelId="{7EEE94A8-90EA-4532-B6C5-2E3461EE99F1}">
      <dgm:prSet phldr="0"/>
      <dgm:spPr/>
      <dgm:t>
        <a:bodyPr/>
        <a:lstStyle/>
        <a:p>
          <a:pPr>
            <a:lnSpc>
              <a:spcPct val="100000"/>
            </a:lnSpc>
            <a:defRPr cap="all"/>
          </a:pPr>
          <a:r>
            <a:rPr lang="en-US">
              <a:latin typeface="Times New Roman"/>
              <a:cs typeface="Times New Roman"/>
            </a:rPr>
            <a:t>Invest more in states with high enrollment rates</a:t>
          </a:r>
        </a:p>
      </dgm:t>
    </dgm:pt>
    <dgm:pt modelId="{BE0D451B-08B1-494B-94EB-BAEE8CD81CCF}" type="parTrans" cxnId="{A1CAAB47-FD5C-404D-AACE-70A215036DAB}">
      <dgm:prSet/>
      <dgm:spPr/>
    </dgm:pt>
    <dgm:pt modelId="{4A4545EB-A2C2-433C-AB2C-45C1AACFA36B}" type="sibTrans" cxnId="{A1CAAB47-FD5C-404D-AACE-70A215036DAB}">
      <dgm:prSet/>
      <dgm:spPr/>
    </dgm:pt>
    <dgm:pt modelId="{7EF0373C-3066-4177-B85D-0E9067663741}">
      <dgm:prSet phldr="0"/>
      <dgm:spPr/>
      <dgm:t>
        <a:bodyPr/>
        <a:lstStyle/>
        <a:p>
          <a:pPr>
            <a:lnSpc>
              <a:spcPct val="100000"/>
            </a:lnSpc>
            <a:defRPr cap="all"/>
          </a:pPr>
          <a:r>
            <a:rPr lang="en-US">
              <a:latin typeface="Times New Roman"/>
              <a:cs typeface="Calibri"/>
            </a:rPr>
            <a:t>Evaluate and optimize marketing and enrollment costs</a:t>
          </a:r>
          <a:endParaRPr lang="en-US">
            <a:latin typeface="Times New Roman"/>
            <a:cs typeface="Times New Roman"/>
          </a:endParaRPr>
        </a:p>
      </dgm:t>
    </dgm:pt>
    <dgm:pt modelId="{E631DC20-0414-4DDD-9706-216E7BFDDB52}" type="parTrans" cxnId="{2ED6DE07-B14F-496D-8753-C1650E4C4163}">
      <dgm:prSet/>
      <dgm:spPr/>
    </dgm:pt>
    <dgm:pt modelId="{88FC6EDF-9FDA-4F96-A983-A58B9165FC0F}" type="sibTrans" cxnId="{2ED6DE07-B14F-496D-8753-C1650E4C4163}">
      <dgm:prSet/>
      <dgm:spPr/>
    </dgm:pt>
    <dgm:pt modelId="{F30862CA-73FF-4AE0-9736-342F35AE0422}">
      <dgm:prSet phldr="0"/>
      <dgm:spPr/>
      <dgm:t>
        <a:bodyPr/>
        <a:lstStyle/>
        <a:p>
          <a:pPr>
            <a:lnSpc>
              <a:spcPct val="100000"/>
            </a:lnSpc>
            <a:defRPr cap="all"/>
          </a:pPr>
          <a:r>
            <a:rPr lang="en-US">
              <a:latin typeface="Times New Roman"/>
              <a:cs typeface="Calibri"/>
            </a:rPr>
            <a:t>Attract more international students</a:t>
          </a:r>
          <a:endParaRPr lang="en-US">
            <a:latin typeface="Times New Roman"/>
            <a:cs typeface="Times New Roman"/>
          </a:endParaRPr>
        </a:p>
      </dgm:t>
    </dgm:pt>
    <dgm:pt modelId="{927D5E22-9159-4F25-8583-4C87B6382D0E}" type="parTrans" cxnId="{4E8D1330-B3E2-4EC6-AC02-A8E73A17EE3D}">
      <dgm:prSet/>
      <dgm:spPr/>
    </dgm:pt>
    <dgm:pt modelId="{23FFB1DE-36AC-420A-A3A0-B8CAE312FF71}" type="sibTrans" cxnId="{4E8D1330-B3E2-4EC6-AC02-A8E73A17EE3D}">
      <dgm:prSet/>
      <dgm:spPr/>
    </dgm:pt>
    <dgm:pt modelId="{9FA23AC5-11DF-4EE9-83EF-F0389C2A95AD}" type="pres">
      <dgm:prSet presAssocID="{976D9D60-C968-4B58-BBD6-ACD536273442}" presName="root" presStyleCnt="0">
        <dgm:presLayoutVars>
          <dgm:dir/>
          <dgm:resizeHandles val="exact"/>
        </dgm:presLayoutVars>
      </dgm:prSet>
      <dgm:spPr/>
    </dgm:pt>
    <dgm:pt modelId="{52D8BAA0-3F46-4723-9E38-4FD7F01B9BF3}" type="pres">
      <dgm:prSet presAssocID="{7EF0373C-3066-4177-B85D-0E9067663741}" presName="compNode" presStyleCnt="0"/>
      <dgm:spPr/>
    </dgm:pt>
    <dgm:pt modelId="{EC1E7751-A1A3-4396-AE96-DC41EF432AE9}" type="pres">
      <dgm:prSet presAssocID="{7EF0373C-3066-4177-B85D-0E9067663741}" presName="iconBgRect" presStyleLbl="bgShp" presStyleIdx="0" presStyleCnt="5"/>
      <dgm:spPr/>
    </dgm:pt>
    <dgm:pt modelId="{E64CE33B-57B6-4731-8807-133FD5273CC5}" type="pres">
      <dgm:prSet presAssocID="{7EF0373C-3066-4177-B85D-0E906766374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D967D4B6-A7C2-4154-9AE2-44D00BCDF872}" type="pres">
      <dgm:prSet presAssocID="{7EF0373C-3066-4177-B85D-0E9067663741}" presName="spaceRect" presStyleCnt="0"/>
      <dgm:spPr/>
    </dgm:pt>
    <dgm:pt modelId="{A71D23E3-6FD2-4B40-95C1-F20681287F0D}" type="pres">
      <dgm:prSet presAssocID="{7EF0373C-3066-4177-B85D-0E9067663741}" presName="textRect" presStyleLbl="revTx" presStyleIdx="0" presStyleCnt="5">
        <dgm:presLayoutVars>
          <dgm:chMax val="1"/>
          <dgm:chPref val="1"/>
        </dgm:presLayoutVars>
      </dgm:prSet>
      <dgm:spPr/>
    </dgm:pt>
    <dgm:pt modelId="{1260BE59-7CF2-4C6A-AD4F-F1F5B1DA7C99}" type="pres">
      <dgm:prSet presAssocID="{88FC6EDF-9FDA-4F96-A983-A58B9165FC0F}" presName="sibTrans" presStyleCnt="0"/>
      <dgm:spPr/>
    </dgm:pt>
    <dgm:pt modelId="{685B205A-9BD7-49BC-A09F-0569E497A2E7}" type="pres">
      <dgm:prSet presAssocID="{FA3D20A8-DC1E-4F21-A921-A3A6E34BC6EE}" presName="compNode" presStyleCnt="0"/>
      <dgm:spPr/>
    </dgm:pt>
    <dgm:pt modelId="{C40161D9-BC97-46C5-975E-2B1C21484E77}" type="pres">
      <dgm:prSet presAssocID="{FA3D20A8-DC1E-4F21-A921-A3A6E34BC6EE}" presName="iconBgRect" presStyleLbl="bgShp" presStyleIdx="1" presStyleCnt="5"/>
      <dgm:spPr/>
    </dgm:pt>
    <dgm:pt modelId="{57529CAB-372E-4850-9E2E-0D44187CE961}" type="pres">
      <dgm:prSet presAssocID="{FA3D20A8-DC1E-4F21-A921-A3A6E34BC6E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F8173ED5-681B-44D9-AC92-FC76A990F6D3}" type="pres">
      <dgm:prSet presAssocID="{FA3D20A8-DC1E-4F21-A921-A3A6E34BC6EE}" presName="spaceRect" presStyleCnt="0"/>
      <dgm:spPr/>
    </dgm:pt>
    <dgm:pt modelId="{54EA7973-0FE6-4B27-AAD9-9180973D498E}" type="pres">
      <dgm:prSet presAssocID="{FA3D20A8-DC1E-4F21-A921-A3A6E34BC6EE}" presName="textRect" presStyleLbl="revTx" presStyleIdx="1" presStyleCnt="5">
        <dgm:presLayoutVars>
          <dgm:chMax val="1"/>
          <dgm:chPref val="1"/>
        </dgm:presLayoutVars>
      </dgm:prSet>
      <dgm:spPr/>
    </dgm:pt>
    <dgm:pt modelId="{EE99941E-D7A6-44CB-B147-F1E44EC7FE0B}" type="pres">
      <dgm:prSet presAssocID="{F5A02738-0CEB-41BA-8BCB-ACDFD3299629}" presName="sibTrans" presStyleCnt="0"/>
      <dgm:spPr/>
    </dgm:pt>
    <dgm:pt modelId="{CA82AAAB-5D6A-4DB3-90A3-9F989DDAC743}" type="pres">
      <dgm:prSet presAssocID="{F30862CA-73FF-4AE0-9736-342F35AE0422}" presName="compNode" presStyleCnt="0"/>
      <dgm:spPr/>
    </dgm:pt>
    <dgm:pt modelId="{CF679E38-5B42-48EF-8737-60252F627FEA}" type="pres">
      <dgm:prSet presAssocID="{F30862CA-73FF-4AE0-9736-342F35AE0422}" presName="iconBgRect" presStyleLbl="bgShp" presStyleIdx="2" presStyleCnt="5"/>
      <dgm:spPr/>
    </dgm:pt>
    <dgm:pt modelId="{1A8FF930-DA57-4A54-BD7F-22EC92507A42}" type="pres">
      <dgm:prSet presAssocID="{F30862CA-73FF-4AE0-9736-342F35AE042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5D392A3E-3C2D-4F49-A267-EF098140FA6D}" type="pres">
      <dgm:prSet presAssocID="{F30862CA-73FF-4AE0-9736-342F35AE0422}" presName="spaceRect" presStyleCnt="0"/>
      <dgm:spPr/>
    </dgm:pt>
    <dgm:pt modelId="{D1BF92A4-9AA0-4108-AB28-DD861982119C}" type="pres">
      <dgm:prSet presAssocID="{F30862CA-73FF-4AE0-9736-342F35AE0422}" presName="textRect" presStyleLbl="revTx" presStyleIdx="2" presStyleCnt="5">
        <dgm:presLayoutVars>
          <dgm:chMax val="1"/>
          <dgm:chPref val="1"/>
        </dgm:presLayoutVars>
      </dgm:prSet>
      <dgm:spPr/>
    </dgm:pt>
    <dgm:pt modelId="{AEFD80A8-DA2D-4059-9D4F-A9D55666C3C7}" type="pres">
      <dgm:prSet presAssocID="{23FFB1DE-36AC-420A-A3A0-B8CAE312FF71}" presName="sibTrans" presStyleCnt="0"/>
      <dgm:spPr/>
    </dgm:pt>
    <dgm:pt modelId="{CB0DB2D7-3E46-4FAE-99D7-E6F6A7D60BBC}" type="pres">
      <dgm:prSet presAssocID="{86E3C7F2-C10E-4BB3-98D3-C4CAEA59829F}" presName="compNode" presStyleCnt="0"/>
      <dgm:spPr/>
    </dgm:pt>
    <dgm:pt modelId="{579B0BAC-C05A-46BE-97CD-4418ACC7F803}" type="pres">
      <dgm:prSet presAssocID="{86E3C7F2-C10E-4BB3-98D3-C4CAEA59829F}" presName="iconBgRect" presStyleLbl="bgShp" presStyleIdx="3" presStyleCnt="5"/>
      <dgm:spPr/>
    </dgm:pt>
    <dgm:pt modelId="{423F9353-4062-4BA8-8AD7-8A7E24DC7CBE}" type="pres">
      <dgm:prSet presAssocID="{86E3C7F2-C10E-4BB3-98D3-C4CAEA59829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3D36BA3C-4EB9-497D-9403-E5458DF12508}" type="pres">
      <dgm:prSet presAssocID="{86E3C7F2-C10E-4BB3-98D3-C4CAEA59829F}" presName="spaceRect" presStyleCnt="0"/>
      <dgm:spPr/>
    </dgm:pt>
    <dgm:pt modelId="{27AA8495-6E18-410F-AF71-9FDCE1958E9A}" type="pres">
      <dgm:prSet presAssocID="{86E3C7F2-C10E-4BB3-98D3-C4CAEA59829F}" presName="textRect" presStyleLbl="revTx" presStyleIdx="3" presStyleCnt="5">
        <dgm:presLayoutVars>
          <dgm:chMax val="1"/>
          <dgm:chPref val="1"/>
        </dgm:presLayoutVars>
      </dgm:prSet>
      <dgm:spPr/>
    </dgm:pt>
    <dgm:pt modelId="{6CFC4F9E-98DA-4018-BAAB-C56848CA7609}" type="pres">
      <dgm:prSet presAssocID="{A27322F3-EB0B-4CDB-9DCF-A01526AB4E11}" presName="sibTrans" presStyleCnt="0"/>
      <dgm:spPr/>
    </dgm:pt>
    <dgm:pt modelId="{57382A79-0CF4-413B-B9E4-D95D5023F110}" type="pres">
      <dgm:prSet presAssocID="{7EEE94A8-90EA-4532-B6C5-2E3461EE99F1}" presName="compNode" presStyleCnt="0"/>
      <dgm:spPr/>
    </dgm:pt>
    <dgm:pt modelId="{163B4C08-E800-45A4-B7AB-3B08A1F29D39}" type="pres">
      <dgm:prSet presAssocID="{7EEE94A8-90EA-4532-B6C5-2E3461EE99F1}" presName="iconBgRect" presStyleLbl="bgShp" presStyleIdx="4" presStyleCnt="5"/>
      <dgm:spPr/>
    </dgm:pt>
    <dgm:pt modelId="{9E499B2C-4DB2-47D9-8E0F-F1F031257CFB}" type="pres">
      <dgm:prSet presAssocID="{7EEE94A8-90EA-4532-B6C5-2E3461EE99F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arth Globe Americas"/>
        </a:ext>
      </dgm:extLst>
    </dgm:pt>
    <dgm:pt modelId="{B75900BF-CFD2-4B47-AD83-F82781E85423}" type="pres">
      <dgm:prSet presAssocID="{7EEE94A8-90EA-4532-B6C5-2E3461EE99F1}" presName="spaceRect" presStyleCnt="0"/>
      <dgm:spPr/>
    </dgm:pt>
    <dgm:pt modelId="{4337AAAB-5FD9-4687-9160-174B5D322FAA}" type="pres">
      <dgm:prSet presAssocID="{7EEE94A8-90EA-4532-B6C5-2E3461EE99F1}" presName="textRect" presStyleLbl="revTx" presStyleIdx="4" presStyleCnt="5">
        <dgm:presLayoutVars>
          <dgm:chMax val="1"/>
          <dgm:chPref val="1"/>
        </dgm:presLayoutVars>
      </dgm:prSet>
      <dgm:spPr/>
    </dgm:pt>
  </dgm:ptLst>
  <dgm:cxnLst>
    <dgm:cxn modelId="{2ED6DE07-B14F-496D-8753-C1650E4C4163}" srcId="{976D9D60-C968-4B58-BBD6-ACD536273442}" destId="{7EF0373C-3066-4177-B85D-0E9067663741}" srcOrd="0" destOrd="0" parTransId="{E631DC20-0414-4DDD-9706-216E7BFDDB52}" sibTransId="{88FC6EDF-9FDA-4F96-A983-A58B9165FC0F}"/>
    <dgm:cxn modelId="{4E8D1330-B3E2-4EC6-AC02-A8E73A17EE3D}" srcId="{976D9D60-C968-4B58-BBD6-ACD536273442}" destId="{F30862CA-73FF-4AE0-9736-342F35AE0422}" srcOrd="2" destOrd="0" parTransId="{927D5E22-9159-4F25-8583-4C87B6382D0E}" sibTransId="{23FFB1DE-36AC-420A-A3A0-B8CAE312FF71}"/>
    <dgm:cxn modelId="{E80AC233-D0AA-4182-BF52-95CCFD715D0D}" type="presOf" srcId="{7EF0373C-3066-4177-B85D-0E9067663741}" destId="{A71D23E3-6FD2-4B40-95C1-F20681287F0D}" srcOrd="0" destOrd="0" presId="urn:microsoft.com/office/officeart/2018/5/layout/IconCircleLabelList"/>
    <dgm:cxn modelId="{A1BDC046-1F69-4DD6-B839-553826092847}" type="presOf" srcId="{F30862CA-73FF-4AE0-9736-342F35AE0422}" destId="{D1BF92A4-9AA0-4108-AB28-DD861982119C}" srcOrd="0" destOrd="0" presId="urn:microsoft.com/office/officeart/2018/5/layout/IconCircleLabelList"/>
    <dgm:cxn modelId="{A1CAAB47-FD5C-404D-AACE-70A215036DAB}" srcId="{976D9D60-C968-4B58-BBD6-ACD536273442}" destId="{7EEE94A8-90EA-4532-B6C5-2E3461EE99F1}" srcOrd="4" destOrd="0" parTransId="{BE0D451B-08B1-494B-94EB-BAEE8CD81CCF}" sibTransId="{4A4545EB-A2C2-433C-AB2C-45C1AACFA36B}"/>
    <dgm:cxn modelId="{47A6606A-440E-4BD3-87E6-EBDF42DD9E1A}" srcId="{976D9D60-C968-4B58-BBD6-ACD536273442}" destId="{FA3D20A8-DC1E-4F21-A921-A3A6E34BC6EE}" srcOrd="1" destOrd="0" parTransId="{12092EA4-CB9A-4018-987F-6E100917448E}" sibTransId="{F5A02738-0CEB-41BA-8BCB-ACDFD3299629}"/>
    <dgm:cxn modelId="{291FCF71-AB19-4410-90E2-B4DFC0892E57}" srcId="{976D9D60-C968-4B58-BBD6-ACD536273442}" destId="{86E3C7F2-C10E-4BB3-98D3-C4CAEA59829F}" srcOrd="3" destOrd="0" parTransId="{B9ADC9E7-F16C-481E-9960-B884B9C2465F}" sibTransId="{A27322F3-EB0B-4CDB-9DCF-A01526AB4E11}"/>
    <dgm:cxn modelId="{27C2A172-95BA-45E0-8797-A5C9DA340779}" type="presOf" srcId="{86E3C7F2-C10E-4BB3-98D3-C4CAEA59829F}" destId="{27AA8495-6E18-410F-AF71-9FDCE1958E9A}" srcOrd="0" destOrd="0" presId="urn:microsoft.com/office/officeart/2018/5/layout/IconCircleLabelList"/>
    <dgm:cxn modelId="{59AE4579-3829-45DF-B890-D2291178DC17}" type="presOf" srcId="{FA3D20A8-DC1E-4F21-A921-A3A6E34BC6EE}" destId="{54EA7973-0FE6-4B27-AAD9-9180973D498E}" srcOrd="0" destOrd="0" presId="urn:microsoft.com/office/officeart/2018/5/layout/IconCircleLabelList"/>
    <dgm:cxn modelId="{6A3B1AC7-E001-455C-AA43-33C1565E3E0D}" type="presOf" srcId="{7EEE94A8-90EA-4532-B6C5-2E3461EE99F1}" destId="{4337AAAB-5FD9-4687-9160-174B5D322FAA}" srcOrd="0" destOrd="0" presId="urn:microsoft.com/office/officeart/2018/5/layout/IconCircleLabelList"/>
    <dgm:cxn modelId="{9F61BFFC-1F39-48F5-8DFF-AE46EFFF99D7}" type="presOf" srcId="{976D9D60-C968-4B58-BBD6-ACD536273442}" destId="{9FA23AC5-11DF-4EE9-83EF-F0389C2A95AD}" srcOrd="0" destOrd="0" presId="urn:microsoft.com/office/officeart/2018/5/layout/IconCircleLabelList"/>
    <dgm:cxn modelId="{A8C45005-E8A3-4758-BF4D-D78D22F3AD88}" type="presParOf" srcId="{9FA23AC5-11DF-4EE9-83EF-F0389C2A95AD}" destId="{52D8BAA0-3F46-4723-9E38-4FD7F01B9BF3}" srcOrd="0" destOrd="0" presId="urn:microsoft.com/office/officeart/2018/5/layout/IconCircleLabelList"/>
    <dgm:cxn modelId="{1C1820C5-A9D5-45D4-8D54-566291B67B87}" type="presParOf" srcId="{52D8BAA0-3F46-4723-9E38-4FD7F01B9BF3}" destId="{EC1E7751-A1A3-4396-AE96-DC41EF432AE9}" srcOrd="0" destOrd="0" presId="urn:microsoft.com/office/officeart/2018/5/layout/IconCircleLabelList"/>
    <dgm:cxn modelId="{9EFD8A5F-DEA3-468F-9FC5-A914B902297A}" type="presParOf" srcId="{52D8BAA0-3F46-4723-9E38-4FD7F01B9BF3}" destId="{E64CE33B-57B6-4731-8807-133FD5273CC5}" srcOrd="1" destOrd="0" presId="urn:microsoft.com/office/officeart/2018/5/layout/IconCircleLabelList"/>
    <dgm:cxn modelId="{AE081EEC-6AA8-4740-B89A-789A1A9F03C5}" type="presParOf" srcId="{52D8BAA0-3F46-4723-9E38-4FD7F01B9BF3}" destId="{D967D4B6-A7C2-4154-9AE2-44D00BCDF872}" srcOrd="2" destOrd="0" presId="urn:microsoft.com/office/officeart/2018/5/layout/IconCircleLabelList"/>
    <dgm:cxn modelId="{F327B64C-AB22-482D-8F97-F2724539CF42}" type="presParOf" srcId="{52D8BAA0-3F46-4723-9E38-4FD7F01B9BF3}" destId="{A71D23E3-6FD2-4B40-95C1-F20681287F0D}" srcOrd="3" destOrd="0" presId="urn:microsoft.com/office/officeart/2018/5/layout/IconCircleLabelList"/>
    <dgm:cxn modelId="{D2D035B5-DCD7-4D2E-815D-7AAEBBA4A552}" type="presParOf" srcId="{9FA23AC5-11DF-4EE9-83EF-F0389C2A95AD}" destId="{1260BE59-7CF2-4C6A-AD4F-F1F5B1DA7C99}" srcOrd="1" destOrd="0" presId="urn:microsoft.com/office/officeart/2018/5/layout/IconCircleLabelList"/>
    <dgm:cxn modelId="{3E774353-4C6E-46F1-85E8-25733B8D3F5F}" type="presParOf" srcId="{9FA23AC5-11DF-4EE9-83EF-F0389C2A95AD}" destId="{685B205A-9BD7-49BC-A09F-0569E497A2E7}" srcOrd="2" destOrd="0" presId="urn:microsoft.com/office/officeart/2018/5/layout/IconCircleLabelList"/>
    <dgm:cxn modelId="{39D7A4D1-9206-4363-9864-9C4B4B3F8231}" type="presParOf" srcId="{685B205A-9BD7-49BC-A09F-0569E497A2E7}" destId="{C40161D9-BC97-46C5-975E-2B1C21484E77}" srcOrd="0" destOrd="0" presId="urn:microsoft.com/office/officeart/2018/5/layout/IconCircleLabelList"/>
    <dgm:cxn modelId="{C13443CF-5363-44D1-9D5A-2BBA233AB97A}" type="presParOf" srcId="{685B205A-9BD7-49BC-A09F-0569E497A2E7}" destId="{57529CAB-372E-4850-9E2E-0D44187CE961}" srcOrd="1" destOrd="0" presId="urn:microsoft.com/office/officeart/2018/5/layout/IconCircleLabelList"/>
    <dgm:cxn modelId="{A2464AFF-3E8B-4E01-8DC5-8B7A6CAE50C8}" type="presParOf" srcId="{685B205A-9BD7-49BC-A09F-0569E497A2E7}" destId="{F8173ED5-681B-44D9-AC92-FC76A990F6D3}" srcOrd="2" destOrd="0" presId="urn:microsoft.com/office/officeart/2018/5/layout/IconCircleLabelList"/>
    <dgm:cxn modelId="{C905FBB8-435D-4C62-A924-C92B8B53A0CC}" type="presParOf" srcId="{685B205A-9BD7-49BC-A09F-0569E497A2E7}" destId="{54EA7973-0FE6-4B27-AAD9-9180973D498E}" srcOrd="3" destOrd="0" presId="urn:microsoft.com/office/officeart/2018/5/layout/IconCircleLabelList"/>
    <dgm:cxn modelId="{D0CD7F6F-11A7-40F1-B120-DE40DE3089EF}" type="presParOf" srcId="{9FA23AC5-11DF-4EE9-83EF-F0389C2A95AD}" destId="{EE99941E-D7A6-44CB-B147-F1E44EC7FE0B}" srcOrd="3" destOrd="0" presId="urn:microsoft.com/office/officeart/2018/5/layout/IconCircleLabelList"/>
    <dgm:cxn modelId="{D74B76DE-52F0-4B51-9E09-BB932CD64E47}" type="presParOf" srcId="{9FA23AC5-11DF-4EE9-83EF-F0389C2A95AD}" destId="{CA82AAAB-5D6A-4DB3-90A3-9F989DDAC743}" srcOrd="4" destOrd="0" presId="urn:microsoft.com/office/officeart/2018/5/layout/IconCircleLabelList"/>
    <dgm:cxn modelId="{78F68143-BEDF-4EC6-B2F2-6FC5B13AE1F9}" type="presParOf" srcId="{CA82AAAB-5D6A-4DB3-90A3-9F989DDAC743}" destId="{CF679E38-5B42-48EF-8737-60252F627FEA}" srcOrd="0" destOrd="0" presId="urn:microsoft.com/office/officeart/2018/5/layout/IconCircleLabelList"/>
    <dgm:cxn modelId="{098052DC-51C0-476E-850E-6113414414B4}" type="presParOf" srcId="{CA82AAAB-5D6A-4DB3-90A3-9F989DDAC743}" destId="{1A8FF930-DA57-4A54-BD7F-22EC92507A42}" srcOrd="1" destOrd="0" presId="urn:microsoft.com/office/officeart/2018/5/layout/IconCircleLabelList"/>
    <dgm:cxn modelId="{6F3C7D06-4188-4BDB-A285-B93B05C25678}" type="presParOf" srcId="{CA82AAAB-5D6A-4DB3-90A3-9F989DDAC743}" destId="{5D392A3E-3C2D-4F49-A267-EF098140FA6D}" srcOrd="2" destOrd="0" presId="urn:microsoft.com/office/officeart/2018/5/layout/IconCircleLabelList"/>
    <dgm:cxn modelId="{BDF9E6DC-39ED-474D-A66C-C20822F6D045}" type="presParOf" srcId="{CA82AAAB-5D6A-4DB3-90A3-9F989DDAC743}" destId="{D1BF92A4-9AA0-4108-AB28-DD861982119C}" srcOrd="3" destOrd="0" presId="urn:microsoft.com/office/officeart/2018/5/layout/IconCircleLabelList"/>
    <dgm:cxn modelId="{3EA1ADC8-D2E9-485B-8B22-37D178169DA5}" type="presParOf" srcId="{9FA23AC5-11DF-4EE9-83EF-F0389C2A95AD}" destId="{AEFD80A8-DA2D-4059-9D4F-A9D55666C3C7}" srcOrd="5" destOrd="0" presId="urn:microsoft.com/office/officeart/2018/5/layout/IconCircleLabelList"/>
    <dgm:cxn modelId="{A515BA4A-4143-4371-898A-D143830E699B}" type="presParOf" srcId="{9FA23AC5-11DF-4EE9-83EF-F0389C2A95AD}" destId="{CB0DB2D7-3E46-4FAE-99D7-E6F6A7D60BBC}" srcOrd="6" destOrd="0" presId="urn:microsoft.com/office/officeart/2018/5/layout/IconCircleLabelList"/>
    <dgm:cxn modelId="{0B8E6F99-1E1E-483E-A65F-530A59461A00}" type="presParOf" srcId="{CB0DB2D7-3E46-4FAE-99D7-E6F6A7D60BBC}" destId="{579B0BAC-C05A-46BE-97CD-4418ACC7F803}" srcOrd="0" destOrd="0" presId="urn:microsoft.com/office/officeart/2018/5/layout/IconCircleLabelList"/>
    <dgm:cxn modelId="{C0282EE9-1D58-4632-A6BE-5EFFB3018D93}" type="presParOf" srcId="{CB0DB2D7-3E46-4FAE-99D7-E6F6A7D60BBC}" destId="{423F9353-4062-4BA8-8AD7-8A7E24DC7CBE}" srcOrd="1" destOrd="0" presId="urn:microsoft.com/office/officeart/2018/5/layout/IconCircleLabelList"/>
    <dgm:cxn modelId="{84FF6E2C-4CB4-4864-A0D0-2D3658692254}" type="presParOf" srcId="{CB0DB2D7-3E46-4FAE-99D7-E6F6A7D60BBC}" destId="{3D36BA3C-4EB9-497D-9403-E5458DF12508}" srcOrd="2" destOrd="0" presId="urn:microsoft.com/office/officeart/2018/5/layout/IconCircleLabelList"/>
    <dgm:cxn modelId="{2AAB31ED-40CF-46AF-A232-2FA4524C9F65}" type="presParOf" srcId="{CB0DB2D7-3E46-4FAE-99D7-E6F6A7D60BBC}" destId="{27AA8495-6E18-410F-AF71-9FDCE1958E9A}" srcOrd="3" destOrd="0" presId="urn:microsoft.com/office/officeart/2018/5/layout/IconCircleLabelList"/>
    <dgm:cxn modelId="{905AF0C0-DA5D-421E-AEFA-E202377C84EA}" type="presParOf" srcId="{9FA23AC5-11DF-4EE9-83EF-F0389C2A95AD}" destId="{6CFC4F9E-98DA-4018-BAAB-C56848CA7609}" srcOrd="7" destOrd="0" presId="urn:microsoft.com/office/officeart/2018/5/layout/IconCircleLabelList"/>
    <dgm:cxn modelId="{CDA1F157-F755-4592-9922-A42AF78934CF}" type="presParOf" srcId="{9FA23AC5-11DF-4EE9-83EF-F0389C2A95AD}" destId="{57382A79-0CF4-413B-B9E4-D95D5023F110}" srcOrd="8" destOrd="0" presId="urn:microsoft.com/office/officeart/2018/5/layout/IconCircleLabelList"/>
    <dgm:cxn modelId="{9E96FACF-4EED-4D77-923B-B704653DBCAE}" type="presParOf" srcId="{57382A79-0CF4-413B-B9E4-D95D5023F110}" destId="{163B4C08-E800-45A4-B7AB-3B08A1F29D39}" srcOrd="0" destOrd="0" presId="urn:microsoft.com/office/officeart/2018/5/layout/IconCircleLabelList"/>
    <dgm:cxn modelId="{5476F836-F878-4B15-99A8-5B915C77E18C}" type="presParOf" srcId="{57382A79-0CF4-413B-B9E4-D95D5023F110}" destId="{9E499B2C-4DB2-47D9-8E0F-F1F031257CFB}" srcOrd="1" destOrd="0" presId="urn:microsoft.com/office/officeart/2018/5/layout/IconCircleLabelList"/>
    <dgm:cxn modelId="{8206F2D9-762C-4E12-B543-FC9115FA8B0F}" type="presParOf" srcId="{57382A79-0CF4-413B-B9E4-D95D5023F110}" destId="{B75900BF-CFD2-4B47-AD83-F82781E85423}" srcOrd="2" destOrd="0" presId="urn:microsoft.com/office/officeart/2018/5/layout/IconCircleLabelList"/>
    <dgm:cxn modelId="{03AB92F0-9860-42F2-8375-A20511803353}" type="presParOf" srcId="{57382A79-0CF4-413B-B9E4-D95D5023F110}" destId="{4337AAAB-5FD9-4687-9160-174B5D322FA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6AFC080-9872-4E81-8872-31AF6B5BFE4B}" type="doc">
      <dgm:prSet loTypeId="urn:microsoft.com/office/officeart/2016/7/layout/RoundedRectangleTimeline" loCatId="process" qsTypeId="urn:microsoft.com/office/officeart/2005/8/quickstyle/simple2" qsCatId="simple" csTypeId="urn:microsoft.com/office/officeart/2005/8/colors/colorful1" csCatId="colorful" phldr="1"/>
      <dgm:spPr/>
      <dgm:t>
        <a:bodyPr/>
        <a:lstStyle/>
        <a:p>
          <a:endParaRPr lang="en-US"/>
        </a:p>
      </dgm:t>
    </dgm:pt>
    <dgm:pt modelId="{126DB7B3-6BC2-4733-AF74-9AF19D42DA5E}">
      <dgm:prSet custT="1"/>
      <dgm:spPr/>
      <dgm:t>
        <a:bodyPr/>
        <a:lstStyle/>
        <a:p>
          <a:r>
            <a:rPr lang="en-US" sz="1400">
              <a:latin typeface="Times New Roman" panose="02020603050405020304" pitchFamily="18" charset="0"/>
              <a:cs typeface="Times New Roman" panose="02020603050405020304" pitchFamily="18" charset="0"/>
            </a:rPr>
            <a:t>May</a:t>
          </a:r>
        </a:p>
      </dgm:t>
    </dgm:pt>
    <dgm:pt modelId="{74BC6482-867B-482F-8E0D-5EB61F583569}" type="parTrans" cxnId="{D2FB58D8-83D1-4804-904D-09BD7663C397}">
      <dgm:prSet/>
      <dgm:spPr/>
      <dgm:t>
        <a:bodyPr/>
        <a:lstStyle/>
        <a:p>
          <a:endParaRPr lang="en-US"/>
        </a:p>
      </dgm:t>
    </dgm:pt>
    <dgm:pt modelId="{B8DDE76F-6B22-46BE-941D-4514312E91D8}" type="sibTrans" cxnId="{D2FB58D8-83D1-4804-904D-09BD7663C397}">
      <dgm:prSet/>
      <dgm:spPr/>
      <dgm:t>
        <a:bodyPr/>
        <a:lstStyle/>
        <a:p>
          <a:endParaRPr lang="en-US"/>
        </a:p>
      </dgm:t>
    </dgm:pt>
    <dgm:pt modelId="{B97E725A-7FBB-4ABC-9A71-DC309AD8A090}">
      <dgm:prSet custT="1"/>
      <dgm:spPr/>
      <dgm:t>
        <a:bodyPr/>
        <a:lstStyle/>
        <a:p>
          <a:r>
            <a:rPr lang="en-US" sz="1400">
              <a:latin typeface="Times New Roman" panose="02020603050405020304" pitchFamily="18" charset="0"/>
              <a:cs typeface="Times New Roman" panose="02020603050405020304" pitchFamily="18" charset="0"/>
            </a:rPr>
            <a:t>Upward trend in enrollment numbers with a notable drop in May, implying consistent growth till April</a:t>
          </a:r>
        </a:p>
      </dgm:t>
    </dgm:pt>
    <dgm:pt modelId="{F36FCE69-0FAE-4FD7-BF54-AED3F671CFD5}" type="parTrans" cxnId="{0180786D-0BBD-42EF-A748-A3556CC58FE1}">
      <dgm:prSet/>
      <dgm:spPr/>
      <dgm:t>
        <a:bodyPr/>
        <a:lstStyle/>
        <a:p>
          <a:endParaRPr lang="en-US"/>
        </a:p>
      </dgm:t>
    </dgm:pt>
    <dgm:pt modelId="{CF610310-25A0-4053-A10E-1533C559F1BC}" type="sibTrans" cxnId="{0180786D-0BBD-42EF-A748-A3556CC58FE1}">
      <dgm:prSet/>
      <dgm:spPr/>
      <dgm:t>
        <a:bodyPr/>
        <a:lstStyle/>
        <a:p>
          <a:endParaRPr lang="en-US"/>
        </a:p>
      </dgm:t>
    </dgm:pt>
    <dgm:pt modelId="{0982F7C3-D3EE-45C5-A8BC-96FC3CA50F7D}">
      <dgm:prSet custT="1"/>
      <dgm:spPr/>
      <dgm:t>
        <a:bodyPr/>
        <a:lstStyle/>
        <a:p>
          <a:r>
            <a:rPr lang="en-US" sz="1400">
              <a:latin typeface="Times New Roman" panose="02020603050405020304" pitchFamily="18" charset="0"/>
              <a:cs typeface="Times New Roman" panose="02020603050405020304" pitchFamily="18" charset="0"/>
            </a:rPr>
            <a:t>July and August</a:t>
          </a:r>
        </a:p>
      </dgm:t>
    </dgm:pt>
    <dgm:pt modelId="{82BC1778-4265-4543-80B1-6C6085D5FA1B}" type="parTrans" cxnId="{263AF229-1925-4713-B75C-98CCAA282724}">
      <dgm:prSet/>
      <dgm:spPr/>
      <dgm:t>
        <a:bodyPr/>
        <a:lstStyle/>
        <a:p>
          <a:endParaRPr lang="en-US"/>
        </a:p>
      </dgm:t>
    </dgm:pt>
    <dgm:pt modelId="{FBA7D053-488E-4340-B0AA-2368CD1D6899}" type="sibTrans" cxnId="{263AF229-1925-4713-B75C-98CCAA282724}">
      <dgm:prSet/>
      <dgm:spPr/>
      <dgm:t>
        <a:bodyPr/>
        <a:lstStyle/>
        <a:p>
          <a:endParaRPr lang="en-US"/>
        </a:p>
      </dgm:t>
    </dgm:pt>
    <dgm:pt modelId="{1635AD9B-A59A-4245-87B0-160B5FE02F30}">
      <dgm:prSet custT="1"/>
      <dgm:spPr/>
      <dgm:t>
        <a:bodyPr/>
        <a:lstStyle/>
        <a:p>
          <a:r>
            <a:rPr lang="en-US" sz="1400">
              <a:latin typeface="Times New Roman" panose="02020603050405020304" pitchFamily="18" charset="0"/>
              <a:cs typeface="Times New Roman" panose="02020603050405020304" pitchFamily="18" charset="0"/>
            </a:rPr>
            <a:t>The months of July and August registered the most significant number of enrollments</a:t>
          </a:r>
        </a:p>
      </dgm:t>
    </dgm:pt>
    <dgm:pt modelId="{D36A17FC-E279-4220-BE3B-C6BF16B2816E}" type="parTrans" cxnId="{0E6507CE-5A11-4DF9-8331-DC9E3F987FC4}">
      <dgm:prSet/>
      <dgm:spPr/>
      <dgm:t>
        <a:bodyPr/>
        <a:lstStyle/>
        <a:p>
          <a:endParaRPr lang="en-US"/>
        </a:p>
      </dgm:t>
    </dgm:pt>
    <dgm:pt modelId="{B56DD8D9-686C-45F5-9060-C4831AD2EDFA}" type="sibTrans" cxnId="{0E6507CE-5A11-4DF9-8331-DC9E3F987FC4}">
      <dgm:prSet/>
      <dgm:spPr/>
      <dgm:t>
        <a:bodyPr/>
        <a:lstStyle/>
        <a:p>
          <a:endParaRPr lang="en-US"/>
        </a:p>
      </dgm:t>
    </dgm:pt>
    <dgm:pt modelId="{68582826-9512-49F4-9245-93E6467DBECC}">
      <dgm:prSet custT="1"/>
      <dgm:spPr/>
      <dgm:t>
        <a:bodyPr/>
        <a:lstStyle/>
        <a:p>
          <a:r>
            <a:rPr lang="en-US" sz="1400">
              <a:latin typeface="Times New Roman" panose="02020603050405020304" pitchFamily="18" charset="0"/>
              <a:cs typeface="Times New Roman" panose="02020603050405020304" pitchFamily="18" charset="0"/>
            </a:rPr>
            <a:t>April</a:t>
          </a:r>
        </a:p>
      </dgm:t>
    </dgm:pt>
    <dgm:pt modelId="{AB300F71-9A86-4B3B-8604-1F798A0A7B1A}" type="parTrans" cxnId="{DF96F189-4C46-4D8F-9F7B-4D4710385B6E}">
      <dgm:prSet/>
      <dgm:spPr/>
      <dgm:t>
        <a:bodyPr/>
        <a:lstStyle/>
        <a:p>
          <a:endParaRPr lang="en-US"/>
        </a:p>
      </dgm:t>
    </dgm:pt>
    <dgm:pt modelId="{B09C239E-25CB-4CE4-A526-D7C80FC77DEB}" type="sibTrans" cxnId="{DF96F189-4C46-4D8F-9F7B-4D4710385B6E}">
      <dgm:prSet/>
      <dgm:spPr/>
      <dgm:t>
        <a:bodyPr/>
        <a:lstStyle/>
        <a:p>
          <a:endParaRPr lang="en-US"/>
        </a:p>
      </dgm:t>
    </dgm:pt>
    <dgm:pt modelId="{607489E0-3A01-4D54-9907-00E558631373}">
      <dgm:prSet custT="1"/>
      <dgm:spPr/>
      <dgm:t>
        <a:bodyPr/>
        <a:lstStyle/>
        <a:p>
          <a:r>
            <a:rPr lang="en-US" sz="1400">
              <a:latin typeface="Times New Roman" panose="02020603050405020304" pitchFamily="18" charset="0"/>
              <a:cs typeface="Times New Roman" panose="02020603050405020304" pitchFamily="18" charset="0"/>
            </a:rPr>
            <a:t>Indicates variations in enrollment numbers with April having the highest number of enrollments, followed by a drop in May and a steep increase in July</a:t>
          </a:r>
        </a:p>
      </dgm:t>
    </dgm:pt>
    <dgm:pt modelId="{B8B59173-5D91-469B-ACD4-F04D612A7518}" type="parTrans" cxnId="{FE2CF2C2-1465-4480-BD5B-434301A069B4}">
      <dgm:prSet/>
      <dgm:spPr/>
      <dgm:t>
        <a:bodyPr/>
        <a:lstStyle/>
        <a:p>
          <a:endParaRPr lang="en-US"/>
        </a:p>
      </dgm:t>
    </dgm:pt>
    <dgm:pt modelId="{461C1995-CC92-4395-AC0E-D94064D83856}" type="sibTrans" cxnId="{FE2CF2C2-1465-4480-BD5B-434301A069B4}">
      <dgm:prSet/>
      <dgm:spPr/>
      <dgm:t>
        <a:bodyPr/>
        <a:lstStyle/>
        <a:p>
          <a:endParaRPr lang="en-US"/>
        </a:p>
      </dgm:t>
    </dgm:pt>
    <dgm:pt modelId="{FFB67B72-8275-4660-BDEA-32B313DEA7CD}">
      <dgm:prSet custT="1"/>
      <dgm:spPr/>
      <dgm:t>
        <a:bodyPr/>
        <a:lstStyle/>
        <a:p>
          <a:r>
            <a:rPr lang="en-US" sz="1400">
              <a:latin typeface="Times New Roman" panose="02020603050405020304" pitchFamily="18" charset="0"/>
              <a:cs typeface="Times New Roman" panose="02020603050405020304" pitchFamily="18" charset="0"/>
            </a:rPr>
            <a:t>Sep.–Oct.</a:t>
          </a:r>
        </a:p>
      </dgm:t>
    </dgm:pt>
    <dgm:pt modelId="{0C81E1A2-2E2D-4CCE-AB03-18377BB2029F}" type="parTrans" cxnId="{1DE96BE2-4C85-4D79-B465-F7E317FE6639}">
      <dgm:prSet/>
      <dgm:spPr/>
      <dgm:t>
        <a:bodyPr/>
        <a:lstStyle/>
        <a:p>
          <a:endParaRPr lang="en-US"/>
        </a:p>
      </dgm:t>
    </dgm:pt>
    <dgm:pt modelId="{D40A233E-7DE9-4370-B983-BA5BC3ACBC91}" type="sibTrans" cxnId="{1DE96BE2-4C85-4D79-B465-F7E317FE6639}">
      <dgm:prSet/>
      <dgm:spPr/>
      <dgm:t>
        <a:bodyPr/>
        <a:lstStyle/>
        <a:p>
          <a:endParaRPr lang="en-US"/>
        </a:p>
      </dgm:t>
    </dgm:pt>
    <dgm:pt modelId="{0BF8858E-0ACA-4059-8469-0EF45F78E393}">
      <dgm:prSet custT="1"/>
      <dgm:spPr/>
      <dgm:t>
        <a:bodyPr/>
        <a:lstStyle/>
        <a:p>
          <a:r>
            <a:rPr lang="en-US" sz="1400">
              <a:latin typeface="Times New Roman" panose="02020603050405020304" pitchFamily="18" charset="0"/>
              <a:cs typeface="Times New Roman" panose="02020603050405020304" pitchFamily="18" charset="0"/>
            </a:rPr>
            <a:t>Enrollment numbers decreased from September to October, but picked up again from October to December</a:t>
          </a:r>
        </a:p>
      </dgm:t>
    </dgm:pt>
    <dgm:pt modelId="{4DB5E561-7CF3-412B-A30F-7348C2542541}" type="parTrans" cxnId="{88974C55-A86D-4EB0-A420-957DEEB015F4}">
      <dgm:prSet/>
      <dgm:spPr/>
      <dgm:t>
        <a:bodyPr/>
        <a:lstStyle/>
        <a:p>
          <a:endParaRPr lang="en-US"/>
        </a:p>
      </dgm:t>
    </dgm:pt>
    <dgm:pt modelId="{F6934BD8-4637-49AC-ACEA-99EDDBD69CD6}" type="sibTrans" cxnId="{88974C55-A86D-4EB0-A420-957DEEB015F4}">
      <dgm:prSet/>
      <dgm:spPr/>
      <dgm:t>
        <a:bodyPr/>
        <a:lstStyle/>
        <a:p>
          <a:endParaRPr lang="en-US"/>
        </a:p>
      </dgm:t>
    </dgm:pt>
    <dgm:pt modelId="{9347C8FE-8EFB-4525-90E4-A485B5FF4831}" type="pres">
      <dgm:prSet presAssocID="{36AFC080-9872-4E81-8872-31AF6B5BFE4B}" presName="Name0" presStyleCnt="0">
        <dgm:presLayoutVars>
          <dgm:chMax/>
          <dgm:chPref/>
          <dgm:animLvl val="lvl"/>
        </dgm:presLayoutVars>
      </dgm:prSet>
      <dgm:spPr/>
    </dgm:pt>
    <dgm:pt modelId="{05AF6F1A-CCFE-452E-81BF-65EC481122CA}" type="pres">
      <dgm:prSet presAssocID="{126DB7B3-6BC2-4733-AF74-9AF19D42DA5E}" presName="composite1" presStyleCnt="0"/>
      <dgm:spPr/>
    </dgm:pt>
    <dgm:pt modelId="{D85083D4-F5A7-4FD8-92EB-F7DDB669A57B}" type="pres">
      <dgm:prSet presAssocID="{126DB7B3-6BC2-4733-AF74-9AF19D42DA5E}" presName="parent1" presStyleLbl="alignNode1" presStyleIdx="0" presStyleCnt="4">
        <dgm:presLayoutVars>
          <dgm:chMax val="1"/>
          <dgm:chPref val="1"/>
          <dgm:bulletEnabled val="1"/>
        </dgm:presLayoutVars>
      </dgm:prSet>
      <dgm:spPr/>
    </dgm:pt>
    <dgm:pt modelId="{AEF1637F-36CA-489A-B938-FD7A7A2F3CCE}" type="pres">
      <dgm:prSet presAssocID="{126DB7B3-6BC2-4733-AF74-9AF19D42DA5E}" presName="Childtext1" presStyleLbl="revTx" presStyleIdx="0" presStyleCnt="4">
        <dgm:presLayoutVars>
          <dgm:bulletEnabled val="1"/>
        </dgm:presLayoutVars>
      </dgm:prSet>
      <dgm:spPr/>
    </dgm:pt>
    <dgm:pt modelId="{7CF3EF55-D9E1-47FC-96BF-5FF88BAD9FF8}" type="pres">
      <dgm:prSet presAssocID="{126DB7B3-6BC2-4733-AF74-9AF19D42DA5E}" presName="ConnectLine1" presStyleLbl="sibTrans1D1" presStyleIdx="0" presStyleCnt="4"/>
      <dgm:spPr>
        <a:noFill/>
        <a:ln w="6350" cap="flat" cmpd="sng" algn="ctr">
          <a:solidFill>
            <a:schemeClr val="accent2">
              <a:hueOff val="0"/>
              <a:satOff val="0"/>
              <a:lumOff val="0"/>
              <a:alphaOff val="0"/>
            </a:schemeClr>
          </a:solidFill>
          <a:prstDash val="dash"/>
        </a:ln>
        <a:effectLst/>
      </dgm:spPr>
    </dgm:pt>
    <dgm:pt modelId="{B77524A6-EB71-44E0-B009-E802F427D046}" type="pres">
      <dgm:prSet presAssocID="{126DB7B3-6BC2-4733-AF74-9AF19D42DA5E}" presName="ConnectLineEnd1" presStyleLbl="lnNode1" presStyleIdx="0" presStyleCnt="4"/>
      <dgm:spPr/>
    </dgm:pt>
    <dgm:pt modelId="{BB89A3B2-4BE3-4D8A-8EE8-AF9EF18FE031}" type="pres">
      <dgm:prSet presAssocID="{126DB7B3-6BC2-4733-AF74-9AF19D42DA5E}" presName="EmptyPane1" presStyleCnt="0"/>
      <dgm:spPr/>
    </dgm:pt>
    <dgm:pt modelId="{B174DA82-A76D-480D-91F6-97A1C1984847}" type="pres">
      <dgm:prSet presAssocID="{B8DDE76F-6B22-46BE-941D-4514312E91D8}" presName="spaceBetweenRectangles1" presStyleCnt="0"/>
      <dgm:spPr/>
    </dgm:pt>
    <dgm:pt modelId="{E848C511-C49F-4F66-B0D4-21802A6EDEDC}" type="pres">
      <dgm:prSet presAssocID="{0982F7C3-D3EE-45C5-A8BC-96FC3CA50F7D}" presName="composite1" presStyleCnt="0"/>
      <dgm:spPr/>
    </dgm:pt>
    <dgm:pt modelId="{3D0818D2-B5F3-411C-9234-A3EEB79C8BF7}" type="pres">
      <dgm:prSet presAssocID="{0982F7C3-D3EE-45C5-A8BC-96FC3CA50F7D}" presName="parent1" presStyleLbl="alignNode1" presStyleIdx="1" presStyleCnt="4">
        <dgm:presLayoutVars>
          <dgm:chMax val="1"/>
          <dgm:chPref val="1"/>
          <dgm:bulletEnabled val="1"/>
        </dgm:presLayoutVars>
      </dgm:prSet>
      <dgm:spPr/>
    </dgm:pt>
    <dgm:pt modelId="{0E47F4ED-0CF1-468E-BD3C-BB25EEA7A670}" type="pres">
      <dgm:prSet presAssocID="{0982F7C3-D3EE-45C5-A8BC-96FC3CA50F7D}" presName="Childtext1" presStyleLbl="revTx" presStyleIdx="1" presStyleCnt="4">
        <dgm:presLayoutVars>
          <dgm:bulletEnabled val="1"/>
        </dgm:presLayoutVars>
      </dgm:prSet>
      <dgm:spPr/>
    </dgm:pt>
    <dgm:pt modelId="{F6B119F1-BDDA-4914-BB80-CD95BF624C61}" type="pres">
      <dgm:prSet presAssocID="{0982F7C3-D3EE-45C5-A8BC-96FC3CA50F7D}" presName="ConnectLine1" presStyleLbl="sibTrans1D1" presStyleIdx="1" presStyleCnt="4"/>
      <dgm:spPr>
        <a:noFill/>
        <a:ln w="6350" cap="flat" cmpd="sng" algn="ctr">
          <a:solidFill>
            <a:schemeClr val="accent3">
              <a:hueOff val="0"/>
              <a:satOff val="0"/>
              <a:lumOff val="0"/>
              <a:alphaOff val="0"/>
            </a:schemeClr>
          </a:solidFill>
          <a:prstDash val="dash"/>
        </a:ln>
        <a:effectLst/>
      </dgm:spPr>
    </dgm:pt>
    <dgm:pt modelId="{248EC723-77AB-4C38-93B3-629E3B6916B2}" type="pres">
      <dgm:prSet presAssocID="{0982F7C3-D3EE-45C5-A8BC-96FC3CA50F7D}" presName="ConnectLineEnd1" presStyleLbl="lnNode1" presStyleIdx="1" presStyleCnt="4"/>
      <dgm:spPr/>
    </dgm:pt>
    <dgm:pt modelId="{D1A8EF99-BCA8-4C96-B7D1-3662A9C21A4A}" type="pres">
      <dgm:prSet presAssocID="{0982F7C3-D3EE-45C5-A8BC-96FC3CA50F7D}" presName="EmptyPane1" presStyleCnt="0"/>
      <dgm:spPr/>
    </dgm:pt>
    <dgm:pt modelId="{BF1EC75C-B8EA-4C45-9D16-A9140FD1E770}" type="pres">
      <dgm:prSet presAssocID="{FBA7D053-488E-4340-B0AA-2368CD1D6899}" presName="spaceBetweenRectangles1" presStyleCnt="0"/>
      <dgm:spPr/>
    </dgm:pt>
    <dgm:pt modelId="{A2DEE24A-D2EA-4D64-9BDC-68FB70335B54}" type="pres">
      <dgm:prSet presAssocID="{68582826-9512-49F4-9245-93E6467DBECC}" presName="composite1" presStyleCnt="0"/>
      <dgm:spPr/>
    </dgm:pt>
    <dgm:pt modelId="{318CD5D1-45D4-4310-BDFB-FC53F8244EAF}" type="pres">
      <dgm:prSet presAssocID="{68582826-9512-49F4-9245-93E6467DBECC}" presName="parent1" presStyleLbl="alignNode1" presStyleIdx="2" presStyleCnt="4">
        <dgm:presLayoutVars>
          <dgm:chMax val="1"/>
          <dgm:chPref val="1"/>
          <dgm:bulletEnabled val="1"/>
        </dgm:presLayoutVars>
      </dgm:prSet>
      <dgm:spPr/>
    </dgm:pt>
    <dgm:pt modelId="{A69CE43A-965C-48AB-AE3B-C874E5854C02}" type="pres">
      <dgm:prSet presAssocID="{68582826-9512-49F4-9245-93E6467DBECC}" presName="Childtext1" presStyleLbl="revTx" presStyleIdx="2" presStyleCnt="4">
        <dgm:presLayoutVars>
          <dgm:bulletEnabled val="1"/>
        </dgm:presLayoutVars>
      </dgm:prSet>
      <dgm:spPr/>
    </dgm:pt>
    <dgm:pt modelId="{38754B52-9D44-4CED-80B9-10869043BAA8}" type="pres">
      <dgm:prSet presAssocID="{68582826-9512-49F4-9245-93E6467DBECC}" presName="ConnectLine1" presStyleLbl="sibTrans1D1" presStyleIdx="2" presStyleCnt="4"/>
      <dgm:spPr>
        <a:noFill/>
        <a:ln w="6350" cap="flat" cmpd="sng" algn="ctr">
          <a:solidFill>
            <a:schemeClr val="accent4">
              <a:hueOff val="0"/>
              <a:satOff val="0"/>
              <a:lumOff val="0"/>
              <a:alphaOff val="0"/>
            </a:schemeClr>
          </a:solidFill>
          <a:prstDash val="dash"/>
        </a:ln>
        <a:effectLst/>
      </dgm:spPr>
    </dgm:pt>
    <dgm:pt modelId="{C65A363C-FDDC-40AB-BA09-B2901D75BC9F}" type="pres">
      <dgm:prSet presAssocID="{68582826-9512-49F4-9245-93E6467DBECC}" presName="ConnectLineEnd1" presStyleLbl="lnNode1" presStyleIdx="2" presStyleCnt="4"/>
      <dgm:spPr/>
    </dgm:pt>
    <dgm:pt modelId="{8555A9EB-ACFB-4864-907E-720E8D2CEBB4}" type="pres">
      <dgm:prSet presAssocID="{68582826-9512-49F4-9245-93E6467DBECC}" presName="EmptyPane1" presStyleCnt="0"/>
      <dgm:spPr/>
    </dgm:pt>
    <dgm:pt modelId="{043BA32F-AE79-4694-8962-2C41789B27DC}" type="pres">
      <dgm:prSet presAssocID="{B09C239E-25CB-4CE4-A526-D7C80FC77DEB}" presName="spaceBetweenRectangles1" presStyleCnt="0"/>
      <dgm:spPr/>
    </dgm:pt>
    <dgm:pt modelId="{FE43D86C-981F-4528-B4F8-5C3BBCB414A0}" type="pres">
      <dgm:prSet presAssocID="{FFB67B72-8275-4660-BDEA-32B313DEA7CD}" presName="composite1" presStyleCnt="0"/>
      <dgm:spPr/>
    </dgm:pt>
    <dgm:pt modelId="{1439A9BE-7827-4C48-A348-088B1023356E}" type="pres">
      <dgm:prSet presAssocID="{FFB67B72-8275-4660-BDEA-32B313DEA7CD}" presName="parent1" presStyleLbl="alignNode1" presStyleIdx="3" presStyleCnt="4">
        <dgm:presLayoutVars>
          <dgm:chMax val="1"/>
          <dgm:chPref val="1"/>
          <dgm:bulletEnabled val="1"/>
        </dgm:presLayoutVars>
      </dgm:prSet>
      <dgm:spPr/>
    </dgm:pt>
    <dgm:pt modelId="{F423BC69-071D-4E60-A92A-CD29CE0C9D63}" type="pres">
      <dgm:prSet presAssocID="{FFB67B72-8275-4660-BDEA-32B313DEA7CD}" presName="Childtext1" presStyleLbl="revTx" presStyleIdx="3" presStyleCnt="4">
        <dgm:presLayoutVars>
          <dgm:bulletEnabled val="1"/>
        </dgm:presLayoutVars>
      </dgm:prSet>
      <dgm:spPr/>
    </dgm:pt>
    <dgm:pt modelId="{0962A6FB-64F3-4DEF-9BAC-F0F1636D886B}" type="pres">
      <dgm:prSet presAssocID="{FFB67B72-8275-4660-BDEA-32B313DEA7CD}" presName="ConnectLine1" presStyleLbl="sibTrans1D1" presStyleIdx="3" presStyleCnt="4"/>
      <dgm:spPr>
        <a:noFill/>
        <a:ln w="6350" cap="flat" cmpd="sng" algn="ctr">
          <a:solidFill>
            <a:schemeClr val="accent5">
              <a:hueOff val="0"/>
              <a:satOff val="0"/>
              <a:lumOff val="0"/>
              <a:alphaOff val="0"/>
            </a:schemeClr>
          </a:solidFill>
          <a:prstDash val="dash"/>
        </a:ln>
        <a:effectLst/>
      </dgm:spPr>
    </dgm:pt>
    <dgm:pt modelId="{C7C2152E-9E61-4F65-A1E4-16CB80BF2FB2}" type="pres">
      <dgm:prSet presAssocID="{FFB67B72-8275-4660-BDEA-32B313DEA7CD}" presName="ConnectLineEnd1" presStyleLbl="lnNode1" presStyleIdx="3" presStyleCnt="4"/>
      <dgm:spPr/>
    </dgm:pt>
    <dgm:pt modelId="{C0D3BB07-3A21-4012-9305-6F1EA902040A}" type="pres">
      <dgm:prSet presAssocID="{FFB67B72-8275-4660-BDEA-32B313DEA7CD}" presName="EmptyPane1" presStyleCnt="0"/>
      <dgm:spPr/>
    </dgm:pt>
  </dgm:ptLst>
  <dgm:cxnLst>
    <dgm:cxn modelId="{B4CB9822-9029-4126-9E2E-3D47535BDD44}" type="presOf" srcId="{607489E0-3A01-4D54-9907-00E558631373}" destId="{A69CE43A-965C-48AB-AE3B-C874E5854C02}" srcOrd="0" destOrd="0" presId="urn:microsoft.com/office/officeart/2016/7/layout/RoundedRectangleTimeline"/>
    <dgm:cxn modelId="{263AF229-1925-4713-B75C-98CCAA282724}" srcId="{36AFC080-9872-4E81-8872-31AF6B5BFE4B}" destId="{0982F7C3-D3EE-45C5-A8BC-96FC3CA50F7D}" srcOrd="1" destOrd="0" parTransId="{82BC1778-4265-4543-80B1-6C6085D5FA1B}" sibTransId="{FBA7D053-488E-4340-B0AA-2368CD1D6899}"/>
    <dgm:cxn modelId="{06CBC631-497A-438C-BFDD-AE67F60ACFFF}" type="presOf" srcId="{0982F7C3-D3EE-45C5-A8BC-96FC3CA50F7D}" destId="{3D0818D2-B5F3-411C-9234-A3EEB79C8BF7}" srcOrd="0" destOrd="0" presId="urn:microsoft.com/office/officeart/2016/7/layout/RoundedRectangleTimeline"/>
    <dgm:cxn modelId="{BB5E8A5C-8560-4EFE-9CF4-3C39763BAC57}" type="presOf" srcId="{36AFC080-9872-4E81-8872-31AF6B5BFE4B}" destId="{9347C8FE-8EFB-4525-90E4-A485B5FF4831}" srcOrd="0" destOrd="0" presId="urn:microsoft.com/office/officeart/2016/7/layout/RoundedRectangleTimeline"/>
    <dgm:cxn modelId="{28F49966-26D1-45F8-B530-7F43D90D71FC}" type="presOf" srcId="{126DB7B3-6BC2-4733-AF74-9AF19D42DA5E}" destId="{D85083D4-F5A7-4FD8-92EB-F7DDB669A57B}" srcOrd="0" destOrd="0" presId="urn:microsoft.com/office/officeart/2016/7/layout/RoundedRectangleTimeline"/>
    <dgm:cxn modelId="{FE1EF467-8A7D-4E9F-9B78-16489524E64B}" type="presOf" srcId="{FFB67B72-8275-4660-BDEA-32B313DEA7CD}" destId="{1439A9BE-7827-4C48-A348-088B1023356E}" srcOrd="0" destOrd="0" presId="urn:microsoft.com/office/officeart/2016/7/layout/RoundedRectangleTimeline"/>
    <dgm:cxn modelId="{0180786D-0BBD-42EF-A748-A3556CC58FE1}" srcId="{126DB7B3-6BC2-4733-AF74-9AF19D42DA5E}" destId="{B97E725A-7FBB-4ABC-9A71-DC309AD8A090}" srcOrd="0" destOrd="0" parTransId="{F36FCE69-0FAE-4FD7-BF54-AED3F671CFD5}" sibTransId="{CF610310-25A0-4053-A10E-1533C559F1BC}"/>
    <dgm:cxn modelId="{F1ABB354-4688-4EDB-A5FB-FDEF8505C385}" type="presOf" srcId="{68582826-9512-49F4-9245-93E6467DBECC}" destId="{318CD5D1-45D4-4310-BDFB-FC53F8244EAF}" srcOrd="0" destOrd="0" presId="urn:microsoft.com/office/officeart/2016/7/layout/RoundedRectangleTimeline"/>
    <dgm:cxn modelId="{88974C55-A86D-4EB0-A420-957DEEB015F4}" srcId="{FFB67B72-8275-4660-BDEA-32B313DEA7CD}" destId="{0BF8858E-0ACA-4059-8469-0EF45F78E393}" srcOrd="0" destOrd="0" parTransId="{4DB5E561-7CF3-412B-A30F-7348C2542541}" sibTransId="{F6934BD8-4637-49AC-ACEA-99EDDBD69CD6}"/>
    <dgm:cxn modelId="{DF96F189-4C46-4D8F-9F7B-4D4710385B6E}" srcId="{36AFC080-9872-4E81-8872-31AF6B5BFE4B}" destId="{68582826-9512-49F4-9245-93E6467DBECC}" srcOrd="2" destOrd="0" parTransId="{AB300F71-9A86-4B3B-8604-1F798A0A7B1A}" sibTransId="{B09C239E-25CB-4CE4-A526-D7C80FC77DEB}"/>
    <dgm:cxn modelId="{C79C2895-DA83-4FBF-9493-0729BAF546AE}" type="presOf" srcId="{0BF8858E-0ACA-4059-8469-0EF45F78E393}" destId="{F423BC69-071D-4E60-A92A-CD29CE0C9D63}" srcOrd="0" destOrd="0" presId="urn:microsoft.com/office/officeart/2016/7/layout/RoundedRectangleTimeline"/>
    <dgm:cxn modelId="{D795FBB2-3467-4E82-BD63-E6D788E071E7}" type="presOf" srcId="{1635AD9B-A59A-4245-87B0-160B5FE02F30}" destId="{0E47F4ED-0CF1-468E-BD3C-BB25EEA7A670}" srcOrd="0" destOrd="0" presId="urn:microsoft.com/office/officeart/2016/7/layout/RoundedRectangleTimeline"/>
    <dgm:cxn modelId="{FE2CF2C2-1465-4480-BD5B-434301A069B4}" srcId="{68582826-9512-49F4-9245-93E6467DBECC}" destId="{607489E0-3A01-4D54-9907-00E558631373}" srcOrd="0" destOrd="0" parTransId="{B8B59173-5D91-469B-ACD4-F04D612A7518}" sibTransId="{461C1995-CC92-4395-AC0E-D94064D83856}"/>
    <dgm:cxn modelId="{0E6507CE-5A11-4DF9-8331-DC9E3F987FC4}" srcId="{0982F7C3-D3EE-45C5-A8BC-96FC3CA50F7D}" destId="{1635AD9B-A59A-4245-87B0-160B5FE02F30}" srcOrd="0" destOrd="0" parTransId="{D36A17FC-E279-4220-BE3B-C6BF16B2816E}" sibTransId="{B56DD8D9-686C-45F5-9060-C4831AD2EDFA}"/>
    <dgm:cxn modelId="{D2FB58D8-83D1-4804-904D-09BD7663C397}" srcId="{36AFC080-9872-4E81-8872-31AF6B5BFE4B}" destId="{126DB7B3-6BC2-4733-AF74-9AF19D42DA5E}" srcOrd="0" destOrd="0" parTransId="{74BC6482-867B-482F-8E0D-5EB61F583569}" sibTransId="{B8DDE76F-6B22-46BE-941D-4514312E91D8}"/>
    <dgm:cxn modelId="{1DE96BE2-4C85-4D79-B465-F7E317FE6639}" srcId="{36AFC080-9872-4E81-8872-31AF6B5BFE4B}" destId="{FFB67B72-8275-4660-BDEA-32B313DEA7CD}" srcOrd="3" destOrd="0" parTransId="{0C81E1A2-2E2D-4CCE-AB03-18377BB2029F}" sibTransId="{D40A233E-7DE9-4370-B983-BA5BC3ACBC91}"/>
    <dgm:cxn modelId="{C7AA7CFF-88C8-42F4-8917-785E1A0314F3}" type="presOf" srcId="{B97E725A-7FBB-4ABC-9A71-DC309AD8A090}" destId="{AEF1637F-36CA-489A-B938-FD7A7A2F3CCE}" srcOrd="0" destOrd="0" presId="urn:microsoft.com/office/officeart/2016/7/layout/RoundedRectangleTimeline"/>
    <dgm:cxn modelId="{EE7A1A56-37B7-4A65-9349-4A02CAEEE56E}" type="presParOf" srcId="{9347C8FE-8EFB-4525-90E4-A485B5FF4831}" destId="{05AF6F1A-CCFE-452E-81BF-65EC481122CA}" srcOrd="0" destOrd="0" presId="urn:microsoft.com/office/officeart/2016/7/layout/RoundedRectangleTimeline"/>
    <dgm:cxn modelId="{7D109773-4FC4-476B-8BED-D11DC56CFC1B}" type="presParOf" srcId="{05AF6F1A-CCFE-452E-81BF-65EC481122CA}" destId="{D85083D4-F5A7-4FD8-92EB-F7DDB669A57B}" srcOrd="0" destOrd="0" presId="urn:microsoft.com/office/officeart/2016/7/layout/RoundedRectangleTimeline"/>
    <dgm:cxn modelId="{5F44EDF5-335A-4375-AD66-890E64BB2EF1}" type="presParOf" srcId="{05AF6F1A-CCFE-452E-81BF-65EC481122CA}" destId="{AEF1637F-36CA-489A-B938-FD7A7A2F3CCE}" srcOrd="1" destOrd="0" presId="urn:microsoft.com/office/officeart/2016/7/layout/RoundedRectangleTimeline"/>
    <dgm:cxn modelId="{5C57FF80-DB68-418C-9548-40BBC4342DC7}" type="presParOf" srcId="{05AF6F1A-CCFE-452E-81BF-65EC481122CA}" destId="{7CF3EF55-D9E1-47FC-96BF-5FF88BAD9FF8}" srcOrd="2" destOrd="0" presId="urn:microsoft.com/office/officeart/2016/7/layout/RoundedRectangleTimeline"/>
    <dgm:cxn modelId="{5F7E5FD2-9AFA-41EE-83C8-ED80EDE965FD}" type="presParOf" srcId="{05AF6F1A-CCFE-452E-81BF-65EC481122CA}" destId="{B77524A6-EB71-44E0-B009-E802F427D046}" srcOrd="3" destOrd="0" presId="urn:microsoft.com/office/officeart/2016/7/layout/RoundedRectangleTimeline"/>
    <dgm:cxn modelId="{AD947657-8FBB-411B-A745-ED95E8116B57}" type="presParOf" srcId="{05AF6F1A-CCFE-452E-81BF-65EC481122CA}" destId="{BB89A3B2-4BE3-4D8A-8EE8-AF9EF18FE031}" srcOrd="4" destOrd="0" presId="urn:microsoft.com/office/officeart/2016/7/layout/RoundedRectangleTimeline"/>
    <dgm:cxn modelId="{83B247B9-3D6A-4AFD-8069-C0D496591209}" type="presParOf" srcId="{9347C8FE-8EFB-4525-90E4-A485B5FF4831}" destId="{B174DA82-A76D-480D-91F6-97A1C1984847}" srcOrd="1" destOrd="0" presId="urn:microsoft.com/office/officeart/2016/7/layout/RoundedRectangleTimeline"/>
    <dgm:cxn modelId="{4CBC2FAF-2ECD-4E10-A4CE-CB9D019FE6B6}" type="presParOf" srcId="{9347C8FE-8EFB-4525-90E4-A485B5FF4831}" destId="{E848C511-C49F-4F66-B0D4-21802A6EDEDC}" srcOrd="2" destOrd="0" presId="urn:microsoft.com/office/officeart/2016/7/layout/RoundedRectangleTimeline"/>
    <dgm:cxn modelId="{36D00237-062E-44F4-B359-9237FE787B16}" type="presParOf" srcId="{E848C511-C49F-4F66-B0D4-21802A6EDEDC}" destId="{3D0818D2-B5F3-411C-9234-A3EEB79C8BF7}" srcOrd="0" destOrd="0" presId="urn:microsoft.com/office/officeart/2016/7/layout/RoundedRectangleTimeline"/>
    <dgm:cxn modelId="{E8B600AE-5A88-46A0-9728-E4E1843DC07D}" type="presParOf" srcId="{E848C511-C49F-4F66-B0D4-21802A6EDEDC}" destId="{0E47F4ED-0CF1-468E-BD3C-BB25EEA7A670}" srcOrd="1" destOrd="0" presId="urn:microsoft.com/office/officeart/2016/7/layout/RoundedRectangleTimeline"/>
    <dgm:cxn modelId="{96FB395A-1048-40DF-AC7A-B96CE19629EF}" type="presParOf" srcId="{E848C511-C49F-4F66-B0D4-21802A6EDEDC}" destId="{F6B119F1-BDDA-4914-BB80-CD95BF624C61}" srcOrd="2" destOrd="0" presId="urn:microsoft.com/office/officeart/2016/7/layout/RoundedRectangleTimeline"/>
    <dgm:cxn modelId="{512CEEDC-2783-4362-912E-4DB6DB99762F}" type="presParOf" srcId="{E848C511-C49F-4F66-B0D4-21802A6EDEDC}" destId="{248EC723-77AB-4C38-93B3-629E3B6916B2}" srcOrd="3" destOrd="0" presId="urn:microsoft.com/office/officeart/2016/7/layout/RoundedRectangleTimeline"/>
    <dgm:cxn modelId="{7E79FBEC-CB51-4284-9875-DD3336E11126}" type="presParOf" srcId="{E848C511-C49F-4F66-B0D4-21802A6EDEDC}" destId="{D1A8EF99-BCA8-4C96-B7D1-3662A9C21A4A}" srcOrd="4" destOrd="0" presId="urn:microsoft.com/office/officeart/2016/7/layout/RoundedRectangleTimeline"/>
    <dgm:cxn modelId="{6654B093-2602-46CC-AF53-8D5E4FDB8986}" type="presParOf" srcId="{9347C8FE-8EFB-4525-90E4-A485B5FF4831}" destId="{BF1EC75C-B8EA-4C45-9D16-A9140FD1E770}" srcOrd="3" destOrd="0" presId="urn:microsoft.com/office/officeart/2016/7/layout/RoundedRectangleTimeline"/>
    <dgm:cxn modelId="{D4BC2D18-D27B-4ADC-BF0E-C78AD1DB5AE9}" type="presParOf" srcId="{9347C8FE-8EFB-4525-90E4-A485B5FF4831}" destId="{A2DEE24A-D2EA-4D64-9BDC-68FB70335B54}" srcOrd="4" destOrd="0" presId="urn:microsoft.com/office/officeart/2016/7/layout/RoundedRectangleTimeline"/>
    <dgm:cxn modelId="{31F447E0-B2F1-4E06-817E-ECEE556DD1DB}" type="presParOf" srcId="{A2DEE24A-D2EA-4D64-9BDC-68FB70335B54}" destId="{318CD5D1-45D4-4310-BDFB-FC53F8244EAF}" srcOrd="0" destOrd="0" presId="urn:microsoft.com/office/officeart/2016/7/layout/RoundedRectangleTimeline"/>
    <dgm:cxn modelId="{3687812D-9DD6-424B-8490-0C91C52AF707}" type="presParOf" srcId="{A2DEE24A-D2EA-4D64-9BDC-68FB70335B54}" destId="{A69CE43A-965C-48AB-AE3B-C874E5854C02}" srcOrd="1" destOrd="0" presId="urn:microsoft.com/office/officeart/2016/7/layout/RoundedRectangleTimeline"/>
    <dgm:cxn modelId="{85AD332E-DBB2-4BAE-BE77-1C97B0DE77BF}" type="presParOf" srcId="{A2DEE24A-D2EA-4D64-9BDC-68FB70335B54}" destId="{38754B52-9D44-4CED-80B9-10869043BAA8}" srcOrd="2" destOrd="0" presId="urn:microsoft.com/office/officeart/2016/7/layout/RoundedRectangleTimeline"/>
    <dgm:cxn modelId="{53D9EC4A-40A0-4B3D-B40D-CCE5B50B609A}" type="presParOf" srcId="{A2DEE24A-D2EA-4D64-9BDC-68FB70335B54}" destId="{C65A363C-FDDC-40AB-BA09-B2901D75BC9F}" srcOrd="3" destOrd="0" presId="urn:microsoft.com/office/officeart/2016/7/layout/RoundedRectangleTimeline"/>
    <dgm:cxn modelId="{80E2D874-C4EE-4CCC-9C09-99E140F15D62}" type="presParOf" srcId="{A2DEE24A-D2EA-4D64-9BDC-68FB70335B54}" destId="{8555A9EB-ACFB-4864-907E-720E8D2CEBB4}" srcOrd="4" destOrd="0" presId="urn:microsoft.com/office/officeart/2016/7/layout/RoundedRectangleTimeline"/>
    <dgm:cxn modelId="{CCBEB089-0D70-4319-8947-F4DFE8573387}" type="presParOf" srcId="{9347C8FE-8EFB-4525-90E4-A485B5FF4831}" destId="{043BA32F-AE79-4694-8962-2C41789B27DC}" srcOrd="5" destOrd="0" presId="urn:microsoft.com/office/officeart/2016/7/layout/RoundedRectangleTimeline"/>
    <dgm:cxn modelId="{5BFEA8AA-94BE-496F-9676-45CBC1C30A8D}" type="presParOf" srcId="{9347C8FE-8EFB-4525-90E4-A485B5FF4831}" destId="{FE43D86C-981F-4528-B4F8-5C3BBCB414A0}" srcOrd="6" destOrd="0" presId="urn:microsoft.com/office/officeart/2016/7/layout/RoundedRectangleTimeline"/>
    <dgm:cxn modelId="{8AF11A55-F1DD-4E49-9B94-94C9141EDAAB}" type="presParOf" srcId="{FE43D86C-981F-4528-B4F8-5C3BBCB414A0}" destId="{1439A9BE-7827-4C48-A348-088B1023356E}" srcOrd="0" destOrd="0" presId="urn:microsoft.com/office/officeart/2016/7/layout/RoundedRectangleTimeline"/>
    <dgm:cxn modelId="{4F50A9F1-F5DE-4B0A-AA26-835E2CB364EF}" type="presParOf" srcId="{FE43D86C-981F-4528-B4F8-5C3BBCB414A0}" destId="{F423BC69-071D-4E60-A92A-CD29CE0C9D63}" srcOrd="1" destOrd="0" presId="urn:microsoft.com/office/officeart/2016/7/layout/RoundedRectangleTimeline"/>
    <dgm:cxn modelId="{97FE2FD0-1264-468F-B859-E53E5418377E}" type="presParOf" srcId="{FE43D86C-981F-4528-B4F8-5C3BBCB414A0}" destId="{0962A6FB-64F3-4DEF-9BAC-F0F1636D886B}" srcOrd="2" destOrd="0" presId="urn:microsoft.com/office/officeart/2016/7/layout/RoundedRectangleTimeline"/>
    <dgm:cxn modelId="{ED3160BF-A2A2-40B1-AD29-23854FF811E8}" type="presParOf" srcId="{FE43D86C-981F-4528-B4F8-5C3BBCB414A0}" destId="{C7C2152E-9E61-4F65-A1E4-16CB80BF2FB2}" srcOrd="3" destOrd="0" presId="urn:microsoft.com/office/officeart/2016/7/layout/RoundedRectangleTimeline"/>
    <dgm:cxn modelId="{B9D01666-2AD0-4EFB-8E1C-C8A8A2B642A5}" type="presParOf" srcId="{FE43D86C-981F-4528-B4F8-5C3BBCB414A0}" destId="{C0D3BB07-3A21-4012-9305-6F1EA902040A}"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76D9D60-C968-4B58-BBD6-ACD536273442}"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1AD8104-6E38-412B-86CC-FB9363D07F14}">
      <dgm:prSet custT="1"/>
      <dgm:spPr/>
      <dgm:t>
        <a:bodyPr/>
        <a:lstStyle/>
        <a:p>
          <a:pPr>
            <a:lnSpc>
              <a:spcPct val="100000"/>
            </a:lnSpc>
            <a:defRPr cap="all"/>
          </a:pPr>
          <a:r>
            <a:rPr lang="en-US" sz="1600" cap="none">
              <a:latin typeface="Times New Roman"/>
              <a:cs typeface="Times New Roman"/>
            </a:rPr>
            <a:t>Enhance marking strategies by allocating increased budget to states with a proven track record of higher enrollment rates</a:t>
          </a:r>
        </a:p>
      </dgm:t>
    </dgm:pt>
    <dgm:pt modelId="{DB8B677A-DEBB-4A67-AE6B-DE035AB4D881}" type="parTrans" cxnId="{3D484075-E6A0-4723-8B17-9B8C449EB8B8}">
      <dgm:prSet/>
      <dgm:spPr/>
      <dgm:t>
        <a:bodyPr/>
        <a:lstStyle/>
        <a:p>
          <a:endParaRPr lang="en-US"/>
        </a:p>
      </dgm:t>
    </dgm:pt>
    <dgm:pt modelId="{7908FF3E-4A13-49EF-AAAC-C5F91FDFF3ED}" type="sibTrans" cxnId="{3D484075-E6A0-4723-8B17-9B8C449EB8B8}">
      <dgm:prSet/>
      <dgm:spPr/>
      <dgm:t>
        <a:bodyPr/>
        <a:lstStyle/>
        <a:p>
          <a:endParaRPr lang="en-US"/>
        </a:p>
      </dgm:t>
    </dgm:pt>
    <dgm:pt modelId="{96C25FA1-0E52-4A31-8A7F-7ED8EE765ABF}">
      <dgm:prSet custT="1"/>
      <dgm:spPr/>
      <dgm:t>
        <a:bodyPr/>
        <a:lstStyle/>
        <a:p>
          <a:pPr>
            <a:lnSpc>
              <a:spcPct val="100000"/>
            </a:lnSpc>
            <a:defRPr cap="all"/>
          </a:pPr>
          <a:r>
            <a:rPr lang="en-US" sz="1600" cap="none">
              <a:latin typeface="Times New Roman"/>
              <a:cs typeface="Times New Roman"/>
            </a:rPr>
            <a:t>Enhance the university's website to provide a seamless user experience, as it accounts for 52% of enrollments.</a:t>
          </a:r>
        </a:p>
      </dgm:t>
    </dgm:pt>
    <dgm:pt modelId="{3422C510-0E43-4031-937D-184400DC29C2}" type="parTrans" cxnId="{82BFAD49-CED5-4C3C-AA8C-DDB1F9AAED10}">
      <dgm:prSet/>
      <dgm:spPr/>
      <dgm:t>
        <a:bodyPr/>
        <a:lstStyle/>
        <a:p>
          <a:endParaRPr lang="en-US"/>
        </a:p>
      </dgm:t>
    </dgm:pt>
    <dgm:pt modelId="{86FAA233-D1F2-4251-A254-A0A20B116DC6}" type="sibTrans" cxnId="{82BFAD49-CED5-4C3C-AA8C-DDB1F9AAED10}">
      <dgm:prSet/>
      <dgm:spPr/>
      <dgm:t>
        <a:bodyPr/>
        <a:lstStyle/>
        <a:p>
          <a:endParaRPr lang="en-US"/>
        </a:p>
      </dgm:t>
    </dgm:pt>
    <dgm:pt modelId="{AF279937-73C7-40A7-B02B-35B8D9DE9A60}">
      <dgm:prSet custT="1"/>
      <dgm:spPr/>
      <dgm:t>
        <a:bodyPr/>
        <a:lstStyle/>
        <a:p>
          <a:pPr>
            <a:lnSpc>
              <a:spcPct val="100000"/>
            </a:lnSpc>
            <a:defRPr cap="all"/>
          </a:pPr>
          <a:r>
            <a:rPr lang="en-US" sz="1600" cap="none">
              <a:latin typeface="Times New Roman"/>
              <a:cs typeface="Times New Roman"/>
            </a:rPr>
            <a:t>Focus on user satisfaction by implementing a responsive design, easy navigation, and relevant content</a:t>
          </a:r>
        </a:p>
      </dgm:t>
    </dgm:pt>
    <dgm:pt modelId="{28F8E714-73A0-46E8-97C2-3770E0B63BCB}" type="parTrans" cxnId="{1C8C32D3-0923-43D8-A228-5D3C378114A4}">
      <dgm:prSet/>
      <dgm:spPr/>
      <dgm:t>
        <a:bodyPr/>
        <a:lstStyle/>
        <a:p>
          <a:endParaRPr lang="en-US"/>
        </a:p>
      </dgm:t>
    </dgm:pt>
    <dgm:pt modelId="{C3A9A84E-50C6-49CA-BF48-6773EC18D6AD}" type="sibTrans" cxnId="{1C8C32D3-0923-43D8-A228-5D3C378114A4}">
      <dgm:prSet/>
      <dgm:spPr/>
      <dgm:t>
        <a:bodyPr/>
        <a:lstStyle/>
        <a:p>
          <a:endParaRPr lang="en-US"/>
        </a:p>
      </dgm:t>
    </dgm:pt>
    <dgm:pt modelId="{A6153F20-354B-4F4E-BD6E-187158BBBA1B}">
      <dgm:prSet custT="1"/>
      <dgm:spPr/>
      <dgm:t>
        <a:bodyPr/>
        <a:lstStyle/>
        <a:p>
          <a:pPr>
            <a:lnSpc>
              <a:spcPct val="100000"/>
            </a:lnSpc>
            <a:defRPr cap="all"/>
          </a:pPr>
          <a:r>
            <a:rPr lang="en-US" sz="1600" cap="none">
              <a:latin typeface="Times New Roman"/>
              <a:cs typeface="Times New Roman"/>
            </a:rPr>
            <a:t>Strengthen the university's online presence across social media platforms, Wikipedia, and other relevant web channels to expand its reach and reputation</a:t>
          </a:r>
        </a:p>
      </dgm:t>
    </dgm:pt>
    <dgm:pt modelId="{F16F053D-77D9-4FFD-8A48-F6F339448637}" type="parTrans" cxnId="{D09DAB24-7E0C-4046-B110-51BC0BCD5E36}">
      <dgm:prSet/>
      <dgm:spPr/>
      <dgm:t>
        <a:bodyPr/>
        <a:lstStyle/>
        <a:p>
          <a:endParaRPr lang="en-US"/>
        </a:p>
      </dgm:t>
    </dgm:pt>
    <dgm:pt modelId="{79490734-B7CF-4727-8290-2217CC2F21A9}" type="sibTrans" cxnId="{D09DAB24-7E0C-4046-B110-51BC0BCD5E36}">
      <dgm:prSet/>
      <dgm:spPr/>
      <dgm:t>
        <a:bodyPr/>
        <a:lstStyle/>
        <a:p>
          <a:endParaRPr lang="en-US"/>
        </a:p>
      </dgm:t>
    </dgm:pt>
    <dgm:pt modelId="{2F550CBB-FFE8-4449-A0A0-8B3F5B9E4144}">
      <dgm:prSet custT="1"/>
      <dgm:spPr/>
      <dgm:t>
        <a:bodyPr/>
        <a:lstStyle/>
        <a:p>
          <a:pPr>
            <a:lnSpc>
              <a:spcPct val="100000"/>
            </a:lnSpc>
            <a:defRPr cap="all"/>
          </a:pPr>
          <a:r>
            <a:rPr lang="en-US" sz="1600" cap="none">
              <a:latin typeface="Times New Roman"/>
              <a:cs typeface="Times New Roman"/>
            </a:rPr>
            <a:t>Maintain the focus on allocating marketing resources to states with high enrollment rates.</a:t>
          </a:r>
        </a:p>
      </dgm:t>
    </dgm:pt>
    <dgm:pt modelId="{43FCC823-5545-4036-BD7F-33051AF42328}" type="parTrans" cxnId="{EBB500C6-BAA8-4591-92FD-2378E43656BD}">
      <dgm:prSet/>
      <dgm:spPr/>
      <dgm:t>
        <a:bodyPr/>
        <a:lstStyle/>
        <a:p>
          <a:endParaRPr lang="en-US"/>
        </a:p>
      </dgm:t>
    </dgm:pt>
    <dgm:pt modelId="{18F05C73-F99B-4F01-8625-E95F64BDC75A}" type="sibTrans" cxnId="{EBB500C6-BAA8-4591-92FD-2378E43656BD}">
      <dgm:prSet/>
      <dgm:spPr/>
      <dgm:t>
        <a:bodyPr/>
        <a:lstStyle/>
        <a:p>
          <a:endParaRPr lang="en-US"/>
        </a:p>
      </dgm:t>
    </dgm:pt>
    <dgm:pt modelId="{05C88355-F8DB-4A51-BA48-02BF8F5DB23D}">
      <dgm:prSet custT="1"/>
      <dgm:spPr/>
      <dgm:t>
        <a:bodyPr/>
        <a:lstStyle/>
        <a:p>
          <a:pPr>
            <a:lnSpc>
              <a:spcPct val="100000"/>
            </a:lnSpc>
            <a:defRPr cap="all"/>
          </a:pPr>
          <a:r>
            <a:rPr lang="en-US" sz="1600" cap="none">
              <a:latin typeface="Times New Roman"/>
              <a:cs typeface="Times New Roman"/>
            </a:rPr>
            <a:t>Explore opportunities for strategic partnerships in other states to increase enrollment from underrepresented regions</a:t>
          </a:r>
        </a:p>
      </dgm:t>
    </dgm:pt>
    <dgm:pt modelId="{0633D6FB-30D1-42ED-AC18-0E51B4DFCBA6}" type="parTrans" cxnId="{E263179C-7DB2-4B42-B25F-540701C09D53}">
      <dgm:prSet/>
      <dgm:spPr/>
      <dgm:t>
        <a:bodyPr/>
        <a:lstStyle/>
        <a:p>
          <a:endParaRPr lang="en-US"/>
        </a:p>
      </dgm:t>
    </dgm:pt>
    <dgm:pt modelId="{913A4199-FBFA-4E4A-8391-89EB4CF56743}" type="sibTrans" cxnId="{E263179C-7DB2-4B42-B25F-540701C09D53}">
      <dgm:prSet/>
      <dgm:spPr/>
      <dgm:t>
        <a:bodyPr/>
        <a:lstStyle/>
        <a:p>
          <a:endParaRPr lang="en-US"/>
        </a:p>
      </dgm:t>
    </dgm:pt>
    <dgm:pt modelId="{B8F7423D-D0A5-4C1D-8519-B1D3E23D04A2}">
      <dgm:prSet phldr="0"/>
      <dgm:spPr/>
      <dgm:t>
        <a:bodyPr/>
        <a:lstStyle/>
        <a:p>
          <a:pPr>
            <a:lnSpc>
              <a:spcPct val="100000"/>
            </a:lnSpc>
            <a:defRPr cap="all"/>
          </a:pPr>
          <a:r>
            <a:rPr lang="en-US" cap="none">
              <a:latin typeface="Times New Roman"/>
              <a:cs typeface="Times New Roman"/>
            </a:rPr>
            <a:t>Increase bachelor retention post-graduation for Masters' programs. </a:t>
          </a:r>
        </a:p>
      </dgm:t>
    </dgm:pt>
    <dgm:pt modelId="{373F129F-EFC7-4688-A1A0-F61FD2E17BBC}" type="parTrans" cxnId="{35BAEB07-7732-41CA-B9B7-51AAFB6154B0}">
      <dgm:prSet/>
      <dgm:spPr/>
    </dgm:pt>
    <dgm:pt modelId="{6395D94F-771B-4DBF-AE19-F161260BD933}" type="sibTrans" cxnId="{35BAEB07-7732-41CA-B9B7-51AAFB6154B0}">
      <dgm:prSet/>
      <dgm:spPr/>
    </dgm:pt>
    <dgm:pt modelId="{FA3D20A8-DC1E-4F21-A921-A3A6E34BC6EE}">
      <dgm:prSet phldr="0"/>
      <dgm:spPr/>
      <dgm:t>
        <a:bodyPr/>
        <a:lstStyle/>
        <a:p>
          <a:pPr>
            <a:lnSpc>
              <a:spcPct val="100000"/>
            </a:lnSpc>
            <a:defRPr cap="all"/>
          </a:pPr>
          <a:r>
            <a:rPr lang="en-US" cap="none">
              <a:latin typeface="Times New Roman"/>
              <a:cs typeface="Times New Roman"/>
            </a:rPr>
            <a:t>The university should assess the cost-effectiveness of their marketing and enrollment strategies for both Domestic and International students. By evaluating key metrics such as conversion rates, retention rates, and the average cost per enrolled student, they can identify areas for improvement and optimize resource allocation</a:t>
          </a:r>
        </a:p>
      </dgm:t>
    </dgm:pt>
    <dgm:pt modelId="{12092EA4-CB9A-4018-987F-6E100917448E}" type="parTrans" cxnId="{47A6606A-440E-4BD3-87E6-EBDF42DD9E1A}">
      <dgm:prSet/>
      <dgm:spPr/>
    </dgm:pt>
    <dgm:pt modelId="{F5A02738-0CEB-41BA-8BCB-ACDFD3299629}" type="sibTrans" cxnId="{47A6606A-440E-4BD3-87E6-EBDF42DD9E1A}">
      <dgm:prSet/>
      <dgm:spPr/>
    </dgm:pt>
    <dgm:pt modelId="{B1C730D3-C9B0-4DC5-AF6C-A8D345F0A7AA}" type="pres">
      <dgm:prSet presAssocID="{976D9D60-C968-4B58-BBD6-ACD536273442}" presName="root" presStyleCnt="0">
        <dgm:presLayoutVars>
          <dgm:dir/>
          <dgm:resizeHandles val="exact"/>
        </dgm:presLayoutVars>
      </dgm:prSet>
      <dgm:spPr/>
    </dgm:pt>
    <dgm:pt modelId="{019298CE-8C3E-4687-81BD-0641DCA1E7C7}" type="pres">
      <dgm:prSet presAssocID="{F1AD8104-6E38-412B-86CC-FB9363D07F14}" presName="compNode" presStyleCnt="0"/>
      <dgm:spPr/>
    </dgm:pt>
    <dgm:pt modelId="{9B91E3BF-99B3-4BDA-A68D-88900A7A2644}" type="pres">
      <dgm:prSet presAssocID="{F1AD8104-6E38-412B-86CC-FB9363D07F14}" presName="iconBgRect" presStyleLbl="bgShp" presStyleIdx="0" presStyleCnt="8"/>
      <dgm:spPr>
        <a:prstGeom prst="round2DiagRect">
          <a:avLst>
            <a:gd name="adj1" fmla="val 29727"/>
            <a:gd name="adj2" fmla="val 0"/>
          </a:avLst>
        </a:prstGeom>
      </dgm:spPr>
    </dgm:pt>
    <dgm:pt modelId="{69E17AE2-A2E5-4BBE-818E-FC13EB67A8F1}" type="pres">
      <dgm:prSet presAssocID="{F1AD8104-6E38-412B-86CC-FB9363D07F14}"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0B9CBDB0-CE7A-4A62-9C31-0BCAF91A2CFC}" type="pres">
      <dgm:prSet presAssocID="{F1AD8104-6E38-412B-86CC-FB9363D07F14}" presName="spaceRect" presStyleCnt="0"/>
      <dgm:spPr/>
    </dgm:pt>
    <dgm:pt modelId="{0DEC95E1-09C5-4613-AA67-81811D05BA7A}" type="pres">
      <dgm:prSet presAssocID="{F1AD8104-6E38-412B-86CC-FB9363D07F14}" presName="textRect" presStyleLbl="revTx" presStyleIdx="0" presStyleCnt="8">
        <dgm:presLayoutVars>
          <dgm:chMax val="1"/>
          <dgm:chPref val="1"/>
        </dgm:presLayoutVars>
      </dgm:prSet>
      <dgm:spPr/>
    </dgm:pt>
    <dgm:pt modelId="{AE52D019-D94E-4D14-A2B9-93C78E62F097}" type="pres">
      <dgm:prSet presAssocID="{7908FF3E-4A13-49EF-AAAC-C5F91FDFF3ED}" presName="sibTrans" presStyleCnt="0"/>
      <dgm:spPr/>
    </dgm:pt>
    <dgm:pt modelId="{85DF327F-16E9-4A01-9D3C-86BC15C0FDC1}" type="pres">
      <dgm:prSet presAssocID="{96C25FA1-0E52-4A31-8A7F-7ED8EE765ABF}" presName="compNode" presStyleCnt="0"/>
      <dgm:spPr/>
    </dgm:pt>
    <dgm:pt modelId="{2AE254AF-EB6D-4CF4-8F69-603DA852D3BF}" type="pres">
      <dgm:prSet presAssocID="{96C25FA1-0E52-4A31-8A7F-7ED8EE765ABF}" presName="iconBgRect" presStyleLbl="bgShp" presStyleIdx="1" presStyleCnt="8"/>
      <dgm:spPr>
        <a:prstGeom prst="round2DiagRect">
          <a:avLst>
            <a:gd name="adj1" fmla="val 29727"/>
            <a:gd name="adj2" fmla="val 0"/>
          </a:avLst>
        </a:prstGeom>
      </dgm:spPr>
    </dgm:pt>
    <dgm:pt modelId="{F0B62999-01CD-4B30-B2D8-33601A6BA328}" type="pres">
      <dgm:prSet presAssocID="{96C25FA1-0E52-4A31-8A7F-7ED8EE765ABF}"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ploma Roll"/>
        </a:ext>
      </dgm:extLst>
    </dgm:pt>
    <dgm:pt modelId="{427A3A1D-FB7E-41BE-972C-CC299A8F564F}" type="pres">
      <dgm:prSet presAssocID="{96C25FA1-0E52-4A31-8A7F-7ED8EE765ABF}" presName="spaceRect" presStyleCnt="0"/>
      <dgm:spPr/>
    </dgm:pt>
    <dgm:pt modelId="{6D9FAB00-E264-40CE-8D07-D332BE0DEF12}" type="pres">
      <dgm:prSet presAssocID="{96C25FA1-0E52-4A31-8A7F-7ED8EE765ABF}" presName="textRect" presStyleLbl="revTx" presStyleIdx="1" presStyleCnt="8">
        <dgm:presLayoutVars>
          <dgm:chMax val="1"/>
          <dgm:chPref val="1"/>
        </dgm:presLayoutVars>
      </dgm:prSet>
      <dgm:spPr/>
    </dgm:pt>
    <dgm:pt modelId="{09FD6DE9-8396-4849-8555-D767F7CE1EF9}" type="pres">
      <dgm:prSet presAssocID="{86FAA233-D1F2-4251-A254-A0A20B116DC6}" presName="sibTrans" presStyleCnt="0"/>
      <dgm:spPr/>
    </dgm:pt>
    <dgm:pt modelId="{F159AB9B-E78D-4F82-8675-126C670BCC3C}" type="pres">
      <dgm:prSet presAssocID="{AF279937-73C7-40A7-B02B-35B8D9DE9A60}" presName="compNode" presStyleCnt="0"/>
      <dgm:spPr/>
    </dgm:pt>
    <dgm:pt modelId="{00CAFA0E-E31E-4FE1-891F-957F57F0D88A}" type="pres">
      <dgm:prSet presAssocID="{AF279937-73C7-40A7-B02B-35B8D9DE9A60}" presName="iconBgRect" presStyleLbl="bgShp" presStyleIdx="2" presStyleCnt="8"/>
      <dgm:spPr>
        <a:prstGeom prst="round2DiagRect">
          <a:avLst>
            <a:gd name="adj1" fmla="val 29727"/>
            <a:gd name="adj2" fmla="val 0"/>
          </a:avLst>
        </a:prstGeom>
      </dgm:spPr>
    </dgm:pt>
    <dgm:pt modelId="{4C622884-AF0B-4396-9E59-449F368E5335}" type="pres">
      <dgm:prSet presAssocID="{AF279937-73C7-40A7-B02B-35B8D9DE9A60}"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ext>
      </dgm:extLst>
    </dgm:pt>
    <dgm:pt modelId="{8C025109-DE27-4359-B91A-0C2D4AFE4B16}" type="pres">
      <dgm:prSet presAssocID="{AF279937-73C7-40A7-B02B-35B8D9DE9A60}" presName="spaceRect" presStyleCnt="0"/>
      <dgm:spPr/>
    </dgm:pt>
    <dgm:pt modelId="{A7AC764D-4A33-4B4E-9332-FA62D84C2F39}" type="pres">
      <dgm:prSet presAssocID="{AF279937-73C7-40A7-B02B-35B8D9DE9A60}" presName="textRect" presStyleLbl="revTx" presStyleIdx="2" presStyleCnt="8">
        <dgm:presLayoutVars>
          <dgm:chMax val="1"/>
          <dgm:chPref val="1"/>
        </dgm:presLayoutVars>
      </dgm:prSet>
      <dgm:spPr/>
    </dgm:pt>
    <dgm:pt modelId="{CF52ABA0-0CDB-426F-B049-8C2D91F9D0A9}" type="pres">
      <dgm:prSet presAssocID="{C3A9A84E-50C6-49CA-BF48-6773EC18D6AD}" presName="sibTrans" presStyleCnt="0"/>
      <dgm:spPr/>
    </dgm:pt>
    <dgm:pt modelId="{7F7648A8-359C-4892-91FD-E3FD1EA1B7A8}" type="pres">
      <dgm:prSet presAssocID="{A6153F20-354B-4F4E-BD6E-187158BBBA1B}" presName="compNode" presStyleCnt="0"/>
      <dgm:spPr/>
    </dgm:pt>
    <dgm:pt modelId="{F85B3738-0A61-427F-A663-A947EE450C53}" type="pres">
      <dgm:prSet presAssocID="{A6153F20-354B-4F4E-BD6E-187158BBBA1B}" presName="iconBgRect" presStyleLbl="bgShp" presStyleIdx="3" presStyleCnt="8"/>
      <dgm:spPr>
        <a:prstGeom prst="round2DiagRect">
          <a:avLst>
            <a:gd name="adj1" fmla="val 29727"/>
            <a:gd name="adj2" fmla="val 0"/>
          </a:avLst>
        </a:prstGeom>
      </dgm:spPr>
    </dgm:pt>
    <dgm:pt modelId="{344103D7-91D1-4EAA-823E-D116EC944469}" type="pres">
      <dgm:prSet presAssocID="{A6153F20-354B-4F4E-BD6E-187158BBBA1B}"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nnections"/>
        </a:ext>
      </dgm:extLst>
    </dgm:pt>
    <dgm:pt modelId="{34078A9D-04BD-4297-B544-8ED0837EDE7A}" type="pres">
      <dgm:prSet presAssocID="{A6153F20-354B-4F4E-BD6E-187158BBBA1B}" presName="spaceRect" presStyleCnt="0"/>
      <dgm:spPr/>
    </dgm:pt>
    <dgm:pt modelId="{7922C350-422F-4F01-BF79-DA42EB0618D8}" type="pres">
      <dgm:prSet presAssocID="{A6153F20-354B-4F4E-BD6E-187158BBBA1B}" presName="textRect" presStyleLbl="revTx" presStyleIdx="3" presStyleCnt="8">
        <dgm:presLayoutVars>
          <dgm:chMax val="1"/>
          <dgm:chPref val="1"/>
        </dgm:presLayoutVars>
      </dgm:prSet>
      <dgm:spPr/>
    </dgm:pt>
    <dgm:pt modelId="{FC9349F6-2275-4E68-A78F-1B014F630EB2}" type="pres">
      <dgm:prSet presAssocID="{79490734-B7CF-4727-8290-2217CC2F21A9}" presName="sibTrans" presStyleCnt="0"/>
      <dgm:spPr/>
    </dgm:pt>
    <dgm:pt modelId="{2C130871-2AF2-43CF-B065-07B142036C51}" type="pres">
      <dgm:prSet presAssocID="{2F550CBB-FFE8-4449-A0A0-8B3F5B9E4144}" presName="compNode" presStyleCnt="0"/>
      <dgm:spPr/>
    </dgm:pt>
    <dgm:pt modelId="{62E610C0-C37A-4D41-854A-55442A2F6B15}" type="pres">
      <dgm:prSet presAssocID="{2F550CBB-FFE8-4449-A0A0-8B3F5B9E4144}" presName="iconBgRect" presStyleLbl="bgShp" presStyleIdx="4" presStyleCnt="8"/>
      <dgm:spPr>
        <a:prstGeom prst="round2DiagRect">
          <a:avLst>
            <a:gd name="adj1" fmla="val 29727"/>
            <a:gd name="adj2" fmla="val 0"/>
          </a:avLst>
        </a:prstGeom>
      </dgm:spPr>
    </dgm:pt>
    <dgm:pt modelId="{665574D1-9FE2-424C-B654-357763C3BF68}" type="pres">
      <dgm:prSet presAssocID="{2F550CBB-FFE8-4449-A0A0-8B3F5B9E4144}"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egaphone"/>
        </a:ext>
      </dgm:extLst>
    </dgm:pt>
    <dgm:pt modelId="{C1C2D631-93A4-4088-8068-D57FF35BFDBC}" type="pres">
      <dgm:prSet presAssocID="{2F550CBB-FFE8-4449-A0A0-8B3F5B9E4144}" presName="spaceRect" presStyleCnt="0"/>
      <dgm:spPr/>
    </dgm:pt>
    <dgm:pt modelId="{C3ABEEBB-B194-4E67-915E-61647CD532EB}" type="pres">
      <dgm:prSet presAssocID="{2F550CBB-FFE8-4449-A0A0-8B3F5B9E4144}" presName="textRect" presStyleLbl="revTx" presStyleIdx="4" presStyleCnt="8">
        <dgm:presLayoutVars>
          <dgm:chMax val="1"/>
          <dgm:chPref val="1"/>
        </dgm:presLayoutVars>
      </dgm:prSet>
      <dgm:spPr/>
    </dgm:pt>
    <dgm:pt modelId="{0DDCA7DF-E698-4AB9-8019-BF1969B64AEA}" type="pres">
      <dgm:prSet presAssocID="{18F05C73-F99B-4F01-8625-E95F64BDC75A}" presName="sibTrans" presStyleCnt="0"/>
      <dgm:spPr/>
    </dgm:pt>
    <dgm:pt modelId="{C42D837C-5C19-45FC-BFD9-CE701E69CE87}" type="pres">
      <dgm:prSet presAssocID="{05C88355-F8DB-4A51-BA48-02BF8F5DB23D}" presName="compNode" presStyleCnt="0"/>
      <dgm:spPr/>
    </dgm:pt>
    <dgm:pt modelId="{52AEF2B7-6432-492F-A4E6-B7C1C680F04D}" type="pres">
      <dgm:prSet presAssocID="{05C88355-F8DB-4A51-BA48-02BF8F5DB23D}" presName="iconBgRect" presStyleLbl="bgShp" presStyleIdx="5" presStyleCnt="8"/>
      <dgm:spPr>
        <a:prstGeom prst="round2DiagRect">
          <a:avLst>
            <a:gd name="adj1" fmla="val 29727"/>
            <a:gd name="adj2" fmla="val 0"/>
          </a:avLst>
        </a:prstGeom>
      </dgm:spPr>
    </dgm:pt>
    <dgm:pt modelId="{16C122D7-1E51-4763-A71C-9020FAC967A5}" type="pres">
      <dgm:prSet presAssocID="{05C88355-F8DB-4A51-BA48-02BF8F5DB23D}"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andshake"/>
        </a:ext>
      </dgm:extLst>
    </dgm:pt>
    <dgm:pt modelId="{02688D90-218D-407F-98B5-AD9349874889}" type="pres">
      <dgm:prSet presAssocID="{05C88355-F8DB-4A51-BA48-02BF8F5DB23D}" presName="spaceRect" presStyleCnt="0"/>
      <dgm:spPr/>
    </dgm:pt>
    <dgm:pt modelId="{740F2C43-3440-46A0-A5E2-678849C6B866}" type="pres">
      <dgm:prSet presAssocID="{05C88355-F8DB-4A51-BA48-02BF8F5DB23D}" presName="textRect" presStyleLbl="revTx" presStyleIdx="5" presStyleCnt="8">
        <dgm:presLayoutVars>
          <dgm:chMax val="1"/>
          <dgm:chPref val="1"/>
        </dgm:presLayoutVars>
      </dgm:prSet>
      <dgm:spPr/>
    </dgm:pt>
    <dgm:pt modelId="{59E24F6B-F75F-4237-96B3-ADDE1298BE55}" type="pres">
      <dgm:prSet presAssocID="{913A4199-FBFA-4E4A-8391-89EB4CF56743}" presName="sibTrans" presStyleCnt="0"/>
      <dgm:spPr/>
    </dgm:pt>
    <dgm:pt modelId="{E69368C6-E07F-434B-8D70-F18315C714A2}" type="pres">
      <dgm:prSet presAssocID="{B8F7423D-D0A5-4C1D-8519-B1D3E23D04A2}" presName="compNode" presStyleCnt="0"/>
      <dgm:spPr/>
    </dgm:pt>
    <dgm:pt modelId="{E27C255C-CF65-421F-AFDB-768587DAEF0A}" type="pres">
      <dgm:prSet presAssocID="{B8F7423D-D0A5-4C1D-8519-B1D3E23D04A2}" presName="iconBgRect" presStyleLbl="bgShp" presStyleIdx="6" presStyleCnt="8"/>
      <dgm:spPr>
        <a:prstGeom prst="round2DiagRect">
          <a:avLst>
            <a:gd name="adj1" fmla="val 29727"/>
            <a:gd name="adj2" fmla="val 0"/>
          </a:avLst>
        </a:prstGeom>
      </dgm:spPr>
    </dgm:pt>
    <dgm:pt modelId="{A8CC5E86-A1D5-42FC-A033-6F1D3711DDEA}" type="pres">
      <dgm:prSet presAssocID="{B8F7423D-D0A5-4C1D-8519-B1D3E23D04A2}" presName="iconRect" presStyleLbl="node1" presStyleIdx="6" presStyleCnt="8"/>
      <dgm:spPr/>
    </dgm:pt>
    <dgm:pt modelId="{5947BA1B-D6FA-4988-9B62-926043BB8DFC}" type="pres">
      <dgm:prSet presAssocID="{B8F7423D-D0A5-4C1D-8519-B1D3E23D04A2}" presName="spaceRect" presStyleCnt="0"/>
      <dgm:spPr/>
    </dgm:pt>
    <dgm:pt modelId="{FE3CCCD0-B9D9-4624-841A-530B8305CE39}" type="pres">
      <dgm:prSet presAssocID="{B8F7423D-D0A5-4C1D-8519-B1D3E23D04A2}" presName="textRect" presStyleLbl="revTx" presStyleIdx="6" presStyleCnt="8">
        <dgm:presLayoutVars>
          <dgm:chMax val="1"/>
          <dgm:chPref val="1"/>
        </dgm:presLayoutVars>
      </dgm:prSet>
      <dgm:spPr/>
    </dgm:pt>
    <dgm:pt modelId="{0F9EA0E7-D231-46DB-9308-7031E2594529}" type="pres">
      <dgm:prSet presAssocID="{6395D94F-771B-4DBF-AE19-F161260BD933}" presName="sibTrans" presStyleCnt="0"/>
      <dgm:spPr/>
    </dgm:pt>
    <dgm:pt modelId="{8038F00B-14B9-4E5F-AE1B-D2C79D63EB44}" type="pres">
      <dgm:prSet presAssocID="{FA3D20A8-DC1E-4F21-A921-A3A6E34BC6EE}" presName="compNode" presStyleCnt="0"/>
      <dgm:spPr/>
    </dgm:pt>
    <dgm:pt modelId="{72F7C363-7695-4BCB-A4EF-2D5B7169C249}" type="pres">
      <dgm:prSet presAssocID="{FA3D20A8-DC1E-4F21-A921-A3A6E34BC6EE}" presName="iconBgRect" presStyleLbl="bgShp" presStyleIdx="7" presStyleCnt="8"/>
      <dgm:spPr>
        <a:prstGeom prst="round2DiagRect">
          <a:avLst>
            <a:gd name="adj1" fmla="val 29727"/>
            <a:gd name="adj2" fmla="val 0"/>
          </a:avLst>
        </a:prstGeom>
      </dgm:spPr>
    </dgm:pt>
    <dgm:pt modelId="{D87B62C9-997F-4B4E-BD14-D0511E869222}" type="pres">
      <dgm:prSet presAssocID="{FA3D20A8-DC1E-4F21-A921-A3A6E34BC6EE}" presName="iconRect" presStyleLbl="node1" presStyleIdx="7" presStyleCnt="8"/>
      <dgm:spPr/>
    </dgm:pt>
    <dgm:pt modelId="{891AF234-E86E-4C24-B602-1766616BC602}" type="pres">
      <dgm:prSet presAssocID="{FA3D20A8-DC1E-4F21-A921-A3A6E34BC6EE}" presName="spaceRect" presStyleCnt="0"/>
      <dgm:spPr/>
    </dgm:pt>
    <dgm:pt modelId="{1C1E228C-428D-41D7-BDA5-95D5728A5C42}" type="pres">
      <dgm:prSet presAssocID="{FA3D20A8-DC1E-4F21-A921-A3A6E34BC6EE}" presName="textRect" presStyleLbl="revTx" presStyleIdx="7" presStyleCnt="8">
        <dgm:presLayoutVars>
          <dgm:chMax val="1"/>
          <dgm:chPref val="1"/>
        </dgm:presLayoutVars>
      </dgm:prSet>
      <dgm:spPr/>
    </dgm:pt>
  </dgm:ptLst>
  <dgm:cxnLst>
    <dgm:cxn modelId="{35BAEB07-7732-41CA-B9B7-51AAFB6154B0}" srcId="{976D9D60-C968-4B58-BBD6-ACD536273442}" destId="{B8F7423D-D0A5-4C1D-8519-B1D3E23D04A2}" srcOrd="6" destOrd="0" parTransId="{373F129F-EFC7-4688-A1A0-F61FD2E17BBC}" sibTransId="{6395D94F-771B-4DBF-AE19-F161260BD933}"/>
    <dgm:cxn modelId="{D09DAB24-7E0C-4046-B110-51BC0BCD5E36}" srcId="{976D9D60-C968-4B58-BBD6-ACD536273442}" destId="{A6153F20-354B-4F4E-BD6E-187158BBBA1B}" srcOrd="3" destOrd="0" parTransId="{F16F053D-77D9-4FFD-8A48-F6F339448637}" sibTransId="{79490734-B7CF-4727-8290-2217CC2F21A9}"/>
    <dgm:cxn modelId="{6A99295E-2043-4336-B27F-E0215122EBFE}" type="presOf" srcId="{96C25FA1-0E52-4A31-8A7F-7ED8EE765ABF}" destId="{6D9FAB00-E264-40CE-8D07-D332BE0DEF12}" srcOrd="0" destOrd="0" presId="urn:microsoft.com/office/officeart/2018/5/layout/IconLeafLabelList"/>
    <dgm:cxn modelId="{82BFAD49-CED5-4C3C-AA8C-DDB1F9AAED10}" srcId="{976D9D60-C968-4B58-BBD6-ACD536273442}" destId="{96C25FA1-0E52-4A31-8A7F-7ED8EE765ABF}" srcOrd="1" destOrd="0" parTransId="{3422C510-0E43-4031-937D-184400DC29C2}" sibTransId="{86FAA233-D1F2-4251-A254-A0A20B116DC6}"/>
    <dgm:cxn modelId="{47A6606A-440E-4BD3-87E6-EBDF42DD9E1A}" srcId="{976D9D60-C968-4B58-BBD6-ACD536273442}" destId="{FA3D20A8-DC1E-4F21-A921-A3A6E34BC6EE}" srcOrd="7" destOrd="0" parTransId="{12092EA4-CB9A-4018-987F-6E100917448E}" sibTransId="{F5A02738-0CEB-41BA-8BCB-ACDFD3299629}"/>
    <dgm:cxn modelId="{E3C4786B-A6B5-41CB-91D3-B8010E5BF7F7}" type="presOf" srcId="{FA3D20A8-DC1E-4F21-A921-A3A6E34BC6EE}" destId="{1C1E228C-428D-41D7-BDA5-95D5728A5C42}" srcOrd="0" destOrd="0" presId="urn:microsoft.com/office/officeart/2018/5/layout/IconLeafLabelList"/>
    <dgm:cxn modelId="{307EE172-2E19-4FB2-B80E-8366CF0DD982}" type="presOf" srcId="{976D9D60-C968-4B58-BBD6-ACD536273442}" destId="{B1C730D3-C9B0-4DC5-AF6C-A8D345F0A7AA}" srcOrd="0" destOrd="0" presId="urn:microsoft.com/office/officeart/2018/5/layout/IconLeafLabelList"/>
    <dgm:cxn modelId="{3D484075-E6A0-4723-8B17-9B8C449EB8B8}" srcId="{976D9D60-C968-4B58-BBD6-ACD536273442}" destId="{F1AD8104-6E38-412B-86CC-FB9363D07F14}" srcOrd="0" destOrd="0" parTransId="{DB8B677A-DEBB-4A67-AE6B-DE035AB4D881}" sibTransId="{7908FF3E-4A13-49EF-AAAC-C5F91FDFF3ED}"/>
    <dgm:cxn modelId="{14283076-8C97-4353-9EB9-F4C6CA36CD05}" type="presOf" srcId="{F1AD8104-6E38-412B-86CC-FB9363D07F14}" destId="{0DEC95E1-09C5-4613-AA67-81811D05BA7A}" srcOrd="0" destOrd="0" presId="urn:microsoft.com/office/officeart/2018/5/layout/IconLeafLabelList"/>
    <dgm:cxn modelId="{813FD878-2757-4E72-9D10-FCB72EC7C11E}" type="presOf" srcId="{A6153F20-354B-4F4E-BD6E-187158BBBA1B}" destId="{7922C350-422F-4F01-BF79-DA42EB0618D8}" srcOrd="0" destOrd="0" presId="urn:microsoft.com/office/officeart/2018/5/layout/IconLeafLabelList"/>
    <dgm:cxn modelId="{79052559-9B4A-4C48-B116-E65A17394442}" type="presOf" srcId="{AF279937-73C7-40A7-B02B-35B8D9DE9A60}" destId="{A7AC764D-4A33-4B4E-9332-FA62D84C2F39}" srcOrd="0" destOrd="0" presId="urn:microsoft.com/office/officeart/2018/5/layout/IconLeafLabelList"/>
    <dgm:cxn modelId="{C958F285-2015-4AFA-A25A-5A1DDD5B40B1}" type="presOf" srcId="{2F550CBB-FFE8-4449-A0A0-8B3F5B9E4144}" destId="{C3ABEEBB-B194-4E67-915E-61647CD532EB}" srcOrd="0" destOrd="0" presId="urn:microsoft.com/office/officeart/2018/5/layout/IconLeafLabelList"/>
    <dgm:cxn modelId="{E263179C-7DB2-4B42-B25F-540701C09D53}" srcId="{976D9D60-C968-4B58-BBD6-ACD536273442}" destId="{05C88355-F8DB-4A51-BA48-02BF8F5DB23D}" srcOrd="5" destOrd="0" parTransId="{0633D6FB-30D1-42ED-AC18-0E51B4DFCBA6}" sibTransId="{913A4199-FBFA-4E4A-8391-89EB4CF56743}"/>
    <dgm:cxn modelId="{EBB500C6-BAA8-4591-92FD-2378E43656BD}" srcId="{976D9D60-C968-4B58-BBD6-ACD536273442}" destId="{2F550CBB-FFE8-4449-A0A0-8B3F5B9E4144}" srcOrd="4" destOrd="0" parTransId="{43FCC823-5545-4036-BD7F-33051AF42328}" sibTransId="{18F05C73-F99B-4F01-8625-E95F64BDC75A}"/>
    <dgm:cxn modelId="{1C8C32D3-0923-43D8-A228-5D3C378114A4}" srcId="{976D9D60-C968-4B58-BBD6-ACD536273442}" destId="{AF279937-73C7-40A7-B02B-35B8D9DE9A60}" srcOrd="2" destOrd="0" parTransId="{28F8E714-73A0-46E8-97C2-3770E0B63BCB}" sibTransId="{C3A9A84E-50C6-49CA-BF48-6773EC18D6AD}"/>
    <dgm:cxn modelId="{E72FB4E1-7434-4510-B0DA-7DB91BE51D70}" type="presOf" srcId="{05C88355-F8DB-4A51-BA48-02BF8F5DB23D}" destId="{740F2C43-3440-46A0-A5E2-678849C6B866}" srcOrd="0" destOrd="0" presId="urn:microsoft.com/office/officeart/2018/5/layout/IconLeafLabelList"/>
    <dgm:cxn modelId="{32107CF4-ECA7-4076-803D-572B98FFE35E}" type="presOf" srcId="{B8F7423D-D0A5-4C1D-8519-B1D3E23D04A2}" destId="{FE3CCCD0-B9D9-4624-841A-530B8305CE39}" srcOrd="0" destOrd="0" presId="urn:microsoft.com/office/officeart/2018/5/layout/IconLeafLabelList"/>
    <dgm:cxn modelId="{91D9D1E4-1FE0-4FB3-8888-AF66147BEE0F}" type="presParOf" srcId="{B1C730D3-C9B0-4DC5-AF6C-A8D345F0A7AA}" destId="{019298CE-8C3E-4687-81BD-0641DCA1E7C7}" srcOrd="0" destOrd="0" presId="urn:microsoft.com/office/officeart/2018/5/layout/IconLeafLabelList"/>
    <dgm:cxn modelId="{98375407-FB74-4A4D-81CF-66F8174E4617}" type="presParOf" srcId="{019298CE-8C3E-4687-81BD-0641DCA1E7C7}" destId="{9B91E3BF-99B3-4BDA-A68D-88900A7A2644}" srcOrd="0" destOrd="0" presId="urn:microsoft.com/office/officeart/2018/5/layout/IconLeafLabelList"/>
    <dgm:cxn modelId="{405DDE52-E0ED-4203-A6DC-E775BAE4FCA7}" type="presParOf" srcId="{019298CE-8C3E-4687-81BD-0641DCA1E7C7}" destId="{69E17AE2-A2E5-4BBE-818E-FC13EB67A8F1}" srcOrd="1" destOrd="0" presId="urn:microsoft.com/office/officeart/2018/5/layout/IconLeafLabelList"/>
    <dgm:cxn modelId="{04238C3C-7FF8-47B1-BA88-DF50D76099A4}" type="presParOf" srcId="{019298CE-8C3E-4687-81BD-0641DCA1E7C7}" destId="{0B9CBDB0-CE7A-4A62-9C31-0BCAF91A2CFC}" srcOrd="2" destOrd="0" presId="urn:microsoft.com/office/officeart/2018/5/layout/IconLeafLabelList"/>
    <dgm:cxn modelId="{8BE331E1-3A2E-41F9-A134-07FAF72B045C}" type="presParOf" srcId="{019298CE-8C3E-4687-81BD-0641DCA1E7C7}" destId="{0DEC95E1-09C5-4613-AA67-81811D05BA7A}" srcOrd="3" destOrd="0" presId="urn:microsoft.com/office/officeart/2018/5/layout/IconLeafLabelList"/>
    <dgm:cxn modelId="{3465AC7B-C184-47FD-89D6-68E77A036BC5}" type="presParOf" srcId="{B1C730D3-C9B0-4DC5-AF6C-A8D345F0A7AA}" destId="{AE52D019-D94E-4D14-A2B9-93C78E62F097}" srcOrd="1" destOrd="0" presId="urn:microsoft.com/office/officeart/2018/5/layout/IconLeafLabelList"/>
    <dgm:cxn modelId="{3CC2AF4D-782F-4110-90FC-11D1BDD8CBC8}" type="presParOf" srcId="{B1C730D3-C9B0-4DC5-AF6C-A8D345F0A7AA}" destId="{85DF327F-16E9-4A01-9D3C-86BC15C0FDC1}" srcOrd="2" destOrd="0" presId="urn:microsoft.com/office/officeart/2018/5/layout/IconLeafLabelList"/>
    <dgm:cxn modelId="{3FEE24BC-4395-4BC6-A72B-9F4901FE0BD2}" type="presParOf" srcId="{85DF327F-16E9-4A01-9D3C-86BC15C0FDC1}" destId="{2AE254AF-EB6D-4CF4-8F69-603DA852D3BF}" srcOrd="0" destOrd="0" presId="urn:microsoft.com/office/officeart/2018/5/layout/IconLeafLabelList"/>
    <dgm:cxn modelId="{F768B3E3-67E5-41CA-B91A-E8574725D7CC}" type="presParOf" srcId="{85DF327F-16E9-4A01-9D3C-86BC15C0FDC1}" destId="{F0B62999-01CD-4B30-B2D8-33601A6BA328}" srcOrd="1" destOrd="0" presId="urn:microsoft.com/office/officeart/2018/5/layout/IconLeafLabelList"/>
    <dgm:cxn modelId="{78B815E4-892D-4FED-B434-6CEFB66240BF}" type="presParOf" srcId="{85DF327F-16E9-4A01-9D3C-86BC15C0FDC1}" destId="{427A3A1D-FB7E-41BE-972C-CC299A8F564F}" srcOrd="2" destOrd="0" presId="urn:microsoft.com/office/officeart/2018/5/layout/IconLeafLabelList"/>
    <dgm:cxn modelId="{F30294A4-666C-4004-85EE-0532D20106D4}" type="presParOf" srcId="{85DF327F-16E9-4A01-9D3C-86BC15C0FDC1}" destId="{6D9FAB00-E264-40CE-8D07-D332BE0DEF12}" srcOrd="3" destOrd="0" presId="urn:microsoft.com/office/officeart/2018/5/layout/IconLeafLabelList"/>
    <dgm:cxn modelId="{D3B501F6-2641-491F-964C-1C4A4E778BA0}" type="presParOf" srcId="{B1C730D3-C9B0-4DC5-AF6C-A8D345F0A7AA}" destId="{09FD6DE9-8396-4849-8555-D767F7CE1EF9}" srcOrd="3" destOrd="0" presId="urn:microsoft.com/office/officeart/2018/5/layout/IconLeafLabelList"/>
    <dgm:cxn modelId="{4E73F97A-C49D-4849-B760-399271C05CFC}" type="presParOf" srcId="{B1C730D3-C9B0-4DC5-AF6C-A8D345F0A7AA}" destId="{F159AB9B-E78D-4F82-8675-126C670BCC3C}" srcOrd="4" destOrd="0" presId="urn:microsoft.com/office/officeart/2018/5/layout/IconLeafLabelList"/>
    <dgm:cxn modelId="{541C6BAF-3195-4AD0-B19A-B7B5431FC336}" type="presParOf" srcId="{F159AB9B-E78D-4F82-8675-126C670BCC3C}" destId="{00CAFA0E-E31E-4FE1-891F-957F57F0D88A}" srcOrd="0" destOrd="0" presId="urn:microsoft.com/office/officeart/2018/5/layout/IconLeafLabelList"/>
    <dgm:cxn modelId="{2EAB9865-832D-453D-B0C2-6B6791392DBA}" type="presParOf" srcId="{F159AB9B-E78D-4F82-8675-126C670BCC3C}" destId="{4C622884-AF0B-4396-9E59-449F368E5335}" srcOrd="1" destOrd="0" presId="urn:microsoft.com/office/officeart/2018/5/layout/IconLeafLabelList"/>
    <dgm:cxn modelId="{AF04DF57-88C9-4A66-BB91-9D1CACB43252}" type="presParOf" srcId="{F159AB9B-E78D-4F82-8675-126C670BCC3C}" destId="{8C025109-DE27-4359-B91A-0C2D4AFE4B16}" srcOrd="2" destOrd="0" presId="urn:microsoft.com/office/officeart/2018/5/layout/IconLeafLabelList"/>
    <dgm:cxn modelId="{71FED4C3-6894-4BAC-B259-0AC4D2C2C341}" type="presParOf" srcId="{F159AB9B-E78D-4F82-8675-126C670BCC3C}" destId="{A7AC764D-4A33-4B4E-9332-FA62D84C2F39}" srcOrd="3" destOrd="0" presId="urn:microsoft.com/office/officeart/2018/5/layout/IconLeafLabelList"/>
    <dgm:cxn modelId="{B06BBDA7-9F16-4313-95E4-7CDCA6918EE6}" type="presParOf" srcId="{B1C730D3-C9B0-4DC5-AF6C-A8D345F0A7AA}" destId="{CF52ABA0-0CDB-426F-B049-8C2D91F9D0A9}" srcOrd="5" destOrd="0" presId="urn:microsoft.com/office/officeart/2018/5/layout/IconLeafLabelList"/>
    <dgm:cxn modelId="{3562028B-450C-493C-9F65-00D64C0EC7D9}" type="presParOf" srcId="{B1C730D3-C9B0-4DC5-AF6C-A8D345F0A7AA}" destId="{7F7648A8-359C-4892-91FD-E3FD1EA1B7A8}" srcOrd="6" destOrd="0" presId="urn:microsoft.com/office/officeart/2018/5/layout/IconLeafLabelList"/>
    <dgm:cxn modelId="{DA0F9011-2BC0-4D0B-9831-8C044FA3FE6E}" type="presParOf" srcId="{7F7648A8-359C-4892-91FD-E3FD1EA1B7A8}" destId="{F85B3738-0A61-427F-A663-A947EE450C53}" srcOrd="0" destOrd="0" presId="urn:microsoft.com/office/officeart/2018/5/layout/IconLeafLabelList"/>
    <dgm:cxn modelId="{E7B092EE-D327-44CD-9E88-A7487862B853}" type="presParOf" srcId="{7F7648A8-359C-4892-91FD-E3FD1EA1B7A8}" destId="{344103D7-91D1-4EAA-823E-D116EC944469}" srcOrd="1" destOrd="0" presId="urn:microsoft.com/office/officeart/2018/5/layout/IconLeafLabelList"/>
    <dgm:cxn modelId="{88194A70-8C4F-4D92-A481-4388FC94478D}" type="presParOf" srcId="{7F7648A8-359C-4892-91FD-E3FD1EA1B7A8}" destId="{34078A9D-04BD-4297-B544-8ED0837EDE7A}" srcOrd="2" destOrd="0" presId="urn:microsoft.com/office/officeart/2018/5/layout/IconLeafLabelList"/>
    <dgm:cxn modelId="{806EFE4F-D2DD-4806-A67B-D6125D45FECC}" type="presParOf" srcId="{7F7648A8-359C-4892-91FD-E3FD1EA1B7A8}" destId="{7922C350-422F-4F01-BF79-DA42EB0618D8}" srcOrd="3" destOrd="0" presId="urn:microsoft.com/office/officeart/2018/5/layout/IconLeafLabelList"/>
    <dgm:cxn modelId="{3619F86D-A899-4074-86EB-2AFCC1D4CECB}" type="presParOf" srcId="{B1C730D3-C9B0-4DC5-AF6C-A8D345F0A7AA}" destId="{FC9349F6-2275-4E68-A78F-1B014F630EB2}" srcOrd="7" destOrd="0" presId="urn:microsoft.com/office/officeart/2018/5/layout/IconLeafLabelList"/>
    <dgm:cxn modelId="{DC74AA65-50D5-4E31-859D-FD54403430E3}" type="presParOf" srcId="{B1C730D3-C9B0-4DC5-AF6C-A8D345F0A7AA}" destId="{2C130871-2AF2-43CF-B065-07B142036C51}" srcOrd="8" destOrd="0" presId="urn:microsoft.com/office/officeart/2018/5/layout/IconLeafLabelList"/>
    <dgm:cxn modelId="{1C4DFC8C-6108-4AC9-9712-1104527C1209}" type="presParOf" srcId="{2C130871-2AF2-43CF-B065-07B142036C51}" destId="{62E610C0-C37A-4D41-854A-55442A2F6B15}" srcOrd="0" destOrd="0" presId="urn:microsoft.com/office/officeart/2018/5/layout/IconLeafLabelList"/>
    <dgm:cxn modelId="{DAD54201-7C21-44EA-B040-13530DAF753E}" type="presParOf" srcId="{2C130871-2AF2-43CF-B065-07B142036C51}" destId="{665574D1-9FE2-424C-B654-357763C3BF68}" srcOrd="1" destOrd="0" presId="urn:microsoft.com/office/officeart/2018/5/layout/IconLeafLabelList"/>
    <dgm:cxn modelId="{CD6EB63B-CD34-4D15-B4E0-547CC02F585F}" type="presParOf" srcId="{2C130871-2AF2-43CF-B065-07B142036C51}" destId="{C1C2D631-93A4-4088-8068-D57FF35BFDBC}" srcOrd="2" destOrd="0" presId="urn:microsoft.com/office/officeart/2018/5/layout/IconLeafLabelList"/>
    <dgm:cxn modelId="{52FACEDE-9062-4582-8726-DE3EC66EFDC1}" type="presParOf" srcId="{2C130871-2AF2-43CF-B065-07B142036C51}" destId="{C3ABEEBB-B194-4E67-915E-61647CD532EB}" srcOrd="3" destOrd="0" presId="urn:microsoft.com/office/officeart/2018/5/layout/IconLeafLabelList"/>
    <dgm:cxn modelId="{718ED63E-B2B6-400B-ABC8-D6293032C663}" type="presParOf" srcId="{B1C730D3-C9B0-4DC5-AF6C-A8D345F0A7AA}" destId="{0DDCA7DF-E698-4AB9-8019-BF1969B64AEA}" srcOrd="9" destOrd="0" presId="urn:microsoft.com/office/officeart/2018/5/layout/IconLeafLabelList"/>
    <dgm:cxn modelId="{D026462F-A448-4311-936D-057266A4FF8A}" type="presParOf" srcId="{B1C730D3-C9B0-4DC5-AF6C-A8D345F0A7AA}" destId="{C42D837C-5C19-45FC-BFD9-CE701E69CE87}" srcOrd="10" destOrd="0" presId="urn:microsoft.com/office/officeart/2018/5/layout/IconLeafLabelList"/>
    <dgm:cxn modelId="{A4A70077-4E4E-4D41-BCA3-EB2456F8BF7E}" type="presParOf" srcId="{C42D837C-5C19-45FC-BFD9-CE701E69CE87}" destId="{52AEF2B7-6432-492F-A4E6-B7C1C680F04D}" srcOrd="0" destOrd="0" presId="urn:microsoft.com/office/officeart/2018/5/layout/IconLeafLabelList"/>
    <dgm:cxn modelId="{A0489C0D-7C81-439A-811E-C1FD2061E988}" type="presParOf" srcId="{C42D837C-5C19-45FC-BFD9-CE701E69CE87}" destId="{16C122D7-1E51-4763-A71C-9020FAC967A5}" srcOrd="1" destOrd="0" presId="urn:microsoft.com/office/officeart/2018/5/layout/IconLeafLabelList"/>
    <dgm:cxn modelId="{7F5C4A97-43E2-4BE2-ACC4-14610967A731}" type="presParOf" srcId="{C42D837C-5C19-45FC-BFD9-CE701E69CE87}" destId="{02688D90-218D-407F-98B5-AD9349874889}" srcOrd="2" destOrd="0" presId="urn:microsoft.com/office/officeart/2018/5/layout/IconLeafLabelList"/>
    <dgm:cxn modelId="{99B12781-7017-4A34-BD8B-89205C8214F9}" type="presParOf" srcId="{C42D837C-5C19-45FC-BFD9-CE701E69CE87}" destId="{740F2C43-3440-46A0-A5E2-678849C6B866}" srcOrd="3" destOrd="0" presId="urn:microsoft.com/office/officeart/2018/5/layout/IconLeafLabelList"/>
    <dgm:cxn modelId="{10ADA1A2-A56F-46EA-87F1-7E2B1DBF00A2}" type="presParOf" srcId="{B1C730D3-C9B0-4DC5-AF6C-A8D345F0A7AA}" destId="{59E24F6B-F75F-4237-96B3-ADDE1298BE55}" srcOrd="11" destOrd="0" presId="urn:microsoft.com/office/officeart/2018/5/layout/IconLeafLabelList"/>
    <dgm:cxn modelId="{FD081866-10B1-4FFF-BE90-3DFD063AE0A1}" type="presParOf" srcId="{B1C730D3-C9B0-4DC5-AF6C-A8D345F0A7AA}" destId="{E69368C6-E07F-434B-8D70-F18315C714A2}" srcOrd="12" destOrd="0" presId="urn:microsoft.com/office/officeart/2018/5/layout/IconLeafLabelList"/>
    <dgm:cxn modelId="{71A2FA5E-8697-43B6-887B-B84015FAAD05}" type="presParOf" srcId="{E69368C6-E07F-434B-8D70-F18315C714A2}" destId="{E27C255C-CF65-421F-AFDB-768587DAEF0A}" srcOrd="0" destOrd="0" presId="urn:microsoft.com/office/officeart/2018/5/layout/IconLeafLabelList"/>
    <dgm:cxn modelId="{0054438C-46D3-48C8-9365-C22DA187E055}" type="presParOf" srcId="{E69368C6-E07F-434B-8D70-F18315C714A2}" destId="{A8CC5E86-A1D5-42FC-A033-6F1D3711DDEA}" srcOrd="1" destOrd="0" presId="urn:microsoft.com/office/officeart/2018/5/layout/IconLeafLabelList"/>
    <dgm:cxn modelId="{A2B45590-6D5E-4E3D-9CCE-50B478813278}" type="presParOf" srcId="{E69368C6-E07F-434B-8D70-F18315C714A2}" destId="{5947BA1B-D6FA-4988-9B62-926043BB8DFC}" srcOrd="2" destOrd="0" presId="urn:microsoft.com/office/officeart/2018/5/layout/IconLeafLabelList"/>
    <dgm:cxn modelId="{B3F183A0-6BC0-489E-8131-E0907DEA4141}" type="presParOf" srcId="{E69368C6-E07F-434B-8D70-F18315C714A2}" destId="{FE3CCCD0-B9D9-4624-841A-530B8305CE39}" srcOrd="3" destOrd="0" presId="urn:microsoft.com/office/officeart/2018/5/layout/IconLeafLabelList"/>
    <dgm:cxn modelId="{61D2A928-219D-48F8-9C47-A5B331A530DF}" type="presParOf" srcId="{B1C730D3-C9B0-4DC5-AF6C-A8D345F0A7AA}" destId="{0F9EA0E7-D231-46DB-9308-7031E2594529}" srcOrd="13" destOrd="0" presId="urn:microsoft.com/office/officeart/2018/5/layout/IconLeafLabelList"/>
    <dgm:cxn modelId="{C6C091CC-9254-4CA9-A340-78A19DE69269}" type="presParOf" srcId="{B1C730D3-C9B0-4DC5-AF6C-A8D345F0A7AA}" destId="{8038F00B-14B9-4E5F-AE1B-D2C79D63EB44}" srcOrd="14" destOrd="0" presId="urn:microsoft.com/office/officeart/2018/5/layout/IconLeafLabelList"/>
    <dgm:cxn modelId="{42D7F569-87DF-4AFA-9959-A338529D430B}" type="presParOf" srcId="{8038F00B-14B9-4E5F-AE1B-D2C79D63EB44}" destId="{72F7C363-7695-4BCB-A4EF-2D5B7169C249}" srcOrd="0" destOrd="0" presId="urn:microsoft.com/office/officeart/2018/5/layout/IconLeafLabelList"/>
    <dgm:cxn modelId="{F8AE7D40-7CB1-409B-826C-D57BC69D0802}" type="presParOf" srcId="{8038F00B-14B9-4E5F-AE1B-D2C79D63EB44}" destId="{D87B62C9-997F-4B4E-BD14-D0511E869222}" srcOrd="1" destOrd="0" presId="urn:microsoft.com/office/officeart/2018/5/layout/IconLeafLabelList"/>
    <dgm:cxn modelId="{9AF4E5F6-A84A-490A-A8BA-041BD2872126}" type="presParOf" srcId="{8038F00B-14B9-4E5F-AE1B-D2C79D63EB44}" destId="{891AF234-E86E-4C24-B602-1766616BC602}" srcOrd="2" destOrd="0" presId="urn:microsoft.com/office/officeart/2018/5/layout/IconLeafLabelList"/>
    <dgm:cxn modelId="{24D97F8C-E2DE-480C-822D-64CC84B65194}" type="presParOf" srcId="{8038F00B-14B9-4E5F-AE1B-D2C79D63EB44}" destId="{1C1E228C-428D-41D7-BDA5-95D5728A5C42}"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A2A74F-ADE4-453B-A8D9-15127DEEE1C9}">
      <dsp:nvSpPr>
        <dsp:cNvPr id="0" name=""/>
        <dsp:cNvSpPr/>
      </dsp:nvSpPr>
      <dsp:spPr>
        <a:xfrm>
          <a:off x="344932" y="1456739"/>
          <a:ext cx="812133" cy="8121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5AF3D4-1E90-4B63-93AF-2BF5D390D028}">
      <dsp:nvSpPr>
        <dsp:cNvPr id="0" name=""/>
        <dsp:cNvSpPr/>
      </dsp:nvSpPr>
      <dsp:spPr>
        <a:xfrm>
          <a:off x="515480" y="1627287"/>
          <a:ext cx="471037" cy="471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EE9B68-6936-418F-8182-1A95B21371DE}">
      <dsp:nvSpPr>
        <dsp:cNvPr id="0" name=""/>
        <dsp:cNvSpPr/>
      </dsp:nvSpPr>
      <dsp:spPr>
        <a:xfrm>
          <a:off x="1331094"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cap="none">
              <a:latin typeface="Garamond"/>
              <a:cs typeface="Times New Roman"/>
            </a:rPr>
            <a:t>Assess AU's Online Marketing Effectiveness</a:t>
          </a:r>
        </a:p>
      </dsp:txBody>
      <dsp:txXfrm>
        <a:off x="1331094" y="1456739"/>
        <a:ext cx="1914313" cy="812133"/>
      </dsp:txXfrm>
    </dsp:sp>
    <dsp:sp modelId="{99129E85-9D59-4E47-BEF5-C5CC994EEAE1}">
      <dsp:nvSpPr>
        <dsp:cNvPr id="0" name=""/>
        <dsp:cNvSpPr/>
      </dsp:nvSpPr>
      <dsp:spPr>
        <a:xfrm>
          <a:off x="3578962" y="1456739"/>
          <a:ext cx="812133" cy="8121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7FF502-3AF8-4845-B5AC-4A3AF56F8774}">
      <dsp:nvSpPr>
        <dsp:cNvPr id="0" name=""/>
        <dsp:cNvSpPr/>
      </dsp:nvSpPr>
      <dsp:spPr>
        <a:xfrm>
          <a:off x="3749510" y="1627287"/>
          <a:ext cx="471037" cy="471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9CA34A-437F-4EAC-8DFD-EE2A7B20DC51}">
      <dsp:nvSpPr>
        <dsp:cNvPr id="0" name=""/>
        <dsp:cNvSpPr/>
      </dsp:nvSpPr>
      <dsp:spPr>
        <a:xfrm>
          <a:off x="4565123"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cap="none">
              <a:latin typeface="Garamond" panose="02020404030301010803"/>
              <a:cs typeface="Times New Roman"/>
            </a:rPr>
            <a:t>Analyze the Findings on Enrollment, Marketing, Demographics, and Costs</a:t>
          </a:r>
        </a:p>
      </dsp:txBody>
      <dsp:txXfrm>
        <a:off x="4565123" y="1456739"/>
        <a:ext cx="1914313" cy="812133"/>
      </dsp:txXfrm>
    </dsp:sp>
    <dsp:sp modelId="{088E93F9-F7E6-41CB-90E1-327972CBFE3A}">
      <dsp:nvSpPr>
        <dsp:cNvPr id="0" name=""/>
        <dsp:cNvSpPr/>
      </dsp:nvSpPr>
      <dsp:spPr>
        <a:xfrm>
          <a:off x="6812992" y="1456739"/>
          <a:ext cx="812133" cy="8121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4B9FBD-1803-436D-B62B-B82DC7D0703D}">
      <dsp:nvSpPr>
        <dsp:cNvPr id="0" name=""/>
        <dsp:cNvSpPr/>
      </dsp:nvSpPr>
      <dsp:spPr>
        <a:xfrm>
          <a:off x="6983540" y="1627287"/>
          <a:ext cx="471037" cy="471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3D3CD9-3458-4AF3-A65D-175FA453ECAB}">
      <dsp:nvSpPr>
        <dsp:cNvPr id="0" name=""/>
        <dsp:cNvSpPr/>
      </dsp:nvSpPr>
      <dsp:spPr>
        <a:xfrm>
          <a:off x="7799153"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cap="none">
              <a:latin typeface="Garamond" panose="02020404030301010803"/>
              <a:cs typeface="Times New Roman"/>
            </a:rPr>
            <a:t>Provide Recommendations Based on Findings</a:t>
          </a:r>
          <a:endParaRPr lang="en-US" sz="1400" b="1" kern="1200" cap="none">
            <a:cs typeface="Times New Roman"/>
          </a:endParaRPr>
        </a:p>
      </dsp:txBody>
      <dsp:txXfrm>
        <a:off x="7799153" y="1456739"/>
        <a:ext cx="1914313" cy="812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3DA051-3EFC-4CFF-90E5-5D0AB1F009A4}">
      <dsp:nvSpPr>
        <dsp:cNvPr id="0" name=""/>
        <dsp:cNvSpPr/>
      </dsp:nvSpPr>
      <dsp:spPr>
        <a:xfrm>
          <a:off x="196" y="439503"/>
          <a:ext cx="2372171" cy="2846605"/>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34318" tIns="0" rIns="234318" bIns="330200" numCol="1" spcCol="1270" anchor="t" anchorCtr="0">
          <a:noAutofit/>
        </a:bodyPr>
        <a:lstStyle/>
        <a:p>
          <a:pPr marL="0" lvl="0" indent="0" algn="l" defTabSz="800100" rtl="0">
            <a:lnSpc>
              <a:spcPct val="90000"/>
            </a:lnSpc>
            <a:spcBef>
              <a:spcPct val="0"/>
            </a:spcBef>
            <a:spcAft>
              <a:spcPct val="35000"/>
            </a:spcAft>
            <a:buNone/>
          </a:pPr>
          <a:r>
            <a:rPr lang="en-US" sz="1800" kern="1200">
              <a:latin typeface="Garamond" panose="02020404030301010803"/>
            </a:rPr>
            <a:t>From </a:t>
          </a:r>
          <a:r>
            <a:rPr lang="en-US" sz="1800" b="0" kern="1200">
              <a:latin typeface="Garamond" panose="02020404030301010803"/>
            </a:rPr>
            <a:t>2012-2017, AU spent ~ 2.3M per lead</a:t>
          </a:r>
          <a:endParaRPr lang="en-US" sz="1800" b="1" kern="1200"/>
        </a:p>
      </dsp:txBody>
      <dsp:txXfrm>
        <a:off x="196" y="1578145"/>
        <a:ext cx="2372171" cy="1707963"/>
      </dsp:txXfrm>
    </dsp:sp>
    <dsp:sp modelId="{19EDC8DA-82DE-484C-B031-E986B766EDDB}">
      <dsp:nvSpPr>
        <dsp:cNvPr id="0" name=""/>
        <dsp:cNvSpPr/>
      </dsp:nvSpPr>
      <dsp:spPr>
        <a:xfrm>
          <a:off x="196" y="439503"/>
          <a:ext cx="2372171" cy="1138642"/>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34318" tIns="165100" rIns="234318" bIns="165100" numCol="1" spcCol="1270" anchor="ctr" anchorCtr="0">
          <a:noAutofit/>
        </a:bodyPr>
        <a:lstStyle/>
        <a:p>
          <a:pPr marL="0" lvl="0" indent="0" algn="l" defTabSz="2533650">
            <a:lnSpc>
              <a:spcPct val="90000"/>
            </a:lnSpc>
            <a:spcBef>
              <a:spcPct val="0"/>
            </a:spcBef>
            <a:spcAft>
              <a:spcPct val="35000"/>
            </a:spcAft>
            <a:buNone/>
          </a:pPr>
          <a:r>
            <a:rPr lang="en-US" sz="5700" kern="1200"/>
            <a:t>01</a:t>
          </a:r>
        </a:p>
      </dsp:txBody>
      <dsp:txXfrm>
        <a:off x="196" y="439503"/>
        <a:ext cx="2372171" cy="1138642"/>
      </dsp:txXfrm>
    </dsp:sp>
    <dsp:sp modelId="{B077226B-AA7D-4749-A5A5-1825DDA9AD1C}">
      <dsp:nvSpPr>
        <dsp:cNvPr id="0" name=""/>
        <dsp:cNvSpPr/>
      </dsp:nvSpPr>
      <dsp:spPr>
        <a:xfrm>
          <a:off x="2562141" y="439503"/>
          <a:ext cx="2372171" cy="2846605"/>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34318" tIns="0" rIns="234318" bIns="330200" numCol="1" spcCol="1270" anchor="t" anchorCtr="0">
          <a:noAutofit/>
        </a:bodyPr>
        <a:lstStyle/>
        <a:p>
          <a:pPr marL="0" lvl="0" indent="0" algn="l" defTabSz="800100" rtl="0">
            <a:lnSpc>
              <a:spcPct val="90000"/>
            </a:lnSpc>
            <a:spcBef>
              <a:spcPct val="0"/>
            </a:spcBef>
            <a:spcAft>
              <a:spcPct val="35000"/>
            </a:spcAft>
            <a:buNone/>
          </a:pPr>
          <a:r>
            <a:rPr lang="en-US" sz="1800" kern="1200">
              <a:latin typeface="Garamond" panose="02020404030301010803"/>
            </a:rPr>
            <a:t>Large states with metropolitan centers had the biggest contribution to enrollment</a:t>
          </a:r>
          <a:endParaRPr lang="en-US" sz="1800" kern="1200"/>
        </a:p>
      </dsp:txBody>
      <dsp:txXfrm>
        <a:off x="2562141" y="1578145"/>
        <a:ext cx="2372171" cy="1707963"/>
      </dsp:txXfrm>
    </dsp:sp>
    <dsp:sp modelId="{CF4FDFB8-FFA6-4551-ADBC-43E7BDDCB3A5}">
      <dsp:nvSpPr>
        <dsp:cNvPr id="0" name=""/>
        <dsp:cNvSpPr/>
      </dsp:nvSpPr>
      <dsp:spPr>
        <a:xfrm>
          <a:off x="2562141" y="439503"/>
          <a:ext cx="2372171" cy="1138642"/>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34318" tIns="165100" rIns="234318" bIns="165100" numCol="1" spcCol="1270" anchor="ctr" anchorCtr="0">
          <a:noAutofit/>
        </a:bodyPr>
        <a:lstStyle/>
        <a:p>
          <a:pPr marL="0" lvl="0" indent="0" algn="l" defTabSz="2533650">
            <a:lnSpc>
              <a:spcPct val="90000"/>
            </a:lnSpc>
            <a:spcBef>
              <a:spcPct val="0"/>
            </a:spcBef>
            <a:spcAft>
              <a:spcPct val="35000"/>
            </a:spcAft>
            <a:buNone/>
          </a:pPr>
          <a:r>
            <a:rPr lang="en-US" sz="5700" kern="1200"/>
            <a:t>02</a:t>
          </a:r>
        </a:p>
      </dsp:txBody>
      <dsp:txXfrm>
        <a:off x="2562141" y="439503"/>
        <a:ext cx="2372171" cy="1138642"/>
      </dsp:txXfrm>
    </dsp:sp>
    <dsp:sp modelId="{D3273A9F-2F6D-4CDF-ADBD-0249DC1E224E}">
      <dsp:nvSpPr>
        <dsp:cNvPr id="0" name=""/>
        <dsp:cNvSpPr/>
      </dsp:nvSpPr>
      <dsp:spPr>
        <a:xfrm>
          <a:off x="5124086" y="439503"/>
          <a:ext cx="2372171" cy="2846605"/>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34318" tIns="0" rIns="234318" bIns="330200" numCol="1" spcCol="1270" anchor="t" anchorCtr="0">
          <a:noAutofit/>
        </a:bodyPr>
        <a:lstStyle/>
        <a:p>
          <a:pPr marL="0" lvl="0" indent="0" algn="l" defTabSz="800100" rtl="0">
            <a:lnSpc>
              <a:spcPct val="90000"/>
            </a:lnSpc>
            <a:spcBef>
              <a:spcPct val="0"/>
            </a:spcBef>
            <a:spcAft>
              <a:spcPct val="35000"/>
            </a:spcAft>
            <a:buNone/>
          </a:pPr>
          <a:r>
            <a:rPr lang="en-US" sz="1800" kern="1200">
              <a:latin typeface="Garamond" panose="02020404030301010803"/>
            </a:rPr>
            <a:t>Online marketing inadvertently increased in Bachelor enrollment</a:t>
          </a:r>
        </a:p>
      </dsp:txBody>
      <dsp:txXfrm>
        <a:off x="5124086" y="1578145"/>
        <a:ext cx="2372171" cy="1707963"/>
      </dsp:txXfrm>
    </dsp:sp>
    <dsp:sp modelId="{46B625F1-6775-400D-80D5-252680DD01A9}">
      <dsp:nvSpPr>
        <dsp:cNvPr id="0" name=""/>
        <dsp:cNvSpPr/>
      </dsp:nvSpPr>
      <dsp:spPr>
        <a:xfrm>
          <a:off x="5124086" y="439503"/>
          <a:ext cx="2372171" cy="1138642"/>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34318" tIns="165100" rIns="234318" bIns="165100" numCol="1" spcCol="1270" anchor="ctr" anchorCtr="0">
          <a:noAutofit/>
        </a:bodyPr>
        <a:lstStyle/>
        <a:p>
          <a:pPr marL="0" lvl="0" indent="0" algn="l" defTabSz="2533650">
            <a:lnSpc>
              <a:spcPct val="90000"/>
            </a:lnSpc>
            <a:spcBef>
              <a:spcPct val="0"/>
            </a:spcBef>
            <a:spcAft>
              <a:spcPct val="35000"/>
            </a:spcAft>
            <a:buNone/>
          </a:pPr>
          <a:r>
            <a:rPr lang="en-US" sz="5700" kern="1200"/>
            <a:t>03</a:t>
          </a:r>
        </a:p>
      </dsp:txBody>
      <dsp:txXfrm>
        <a:off x="5124086" y="439503"/>
        <a:ext cx="2372171" cy="1138642"/>
      </dsp:txXfrm>
    </dsp:sp>
    <dsp:sp modelId="{E79D1218-7EE6-4388-8101-E0C49C05137D}">
      <dsp:nvSpPr>
        <dsp:cNvPr id="0" name=""/>
        <dsp:cNvSpPr/>
      </dsp:nvSpPr>
      <dsp:spPr>
        <a:xfrm>
          <a:off x="7686032" y="439503"/>
          <a:ext cx="2372171" cy="2846605"/>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34318" tIns="0" rIns="234318" bIns="330200" numCol="1" spcCol="1270" anchor="t" anchorCtr="0">
          <a:noAutofit/>
        </a:bodyPr>
        <a:lstStyle/>
        <a:p>
          <a:pPr marL="0" lvl="0" indent="0" algn="l" defTabSz="800100" rtl="0">
            <a:lnSpc>
              <a:spcPct val="90000"/>
            </a:lnSpc>
            <a:spcBef>
              <a:spcPct val="0"/>
            </a:spcBef>
            <a:spcAft>
              <a:spcPct val="35000"/>
            </a:spcAft>
            <a:buNone/>
          </a:pPr>
          <a:r>
            <a:rPr lang="en-US" sz="1800" kern="1200">
              <a:latin typeface="Garamond" panose="02020404030301010803"/>
            </a:rPr>
            <a:t>AU strategy has not failed! YAY</a:t>
          </a:r>
          <a:endParaRPr lang="en-US" sz="1800" kern="1200"/>
        </a:p>
      </dsp:txBody>
      <dsp:txXfrm>
        <a:off x="7686032" y="1578145"/>
        <a:ext cx="2372171" cy="1707963"/>
      </dsp:txXfrm>
    </dsp:sp>
    <dsp:sp modelId="{A7F4E158-8ED9-4E8C-A577-391F5E67A3D0}">
      <dsp:nvSpPr>
        <dsp:cNvPr id="0" name=""/>
        <dsp:cNvSpPr/>
      </dsp:nvSpPr>
      <dsp:spPr>
        <a:xfrm>
          <a:off x="7686032" y="439503"/>
          <a:ext cx="2372171" cy="1138642"/>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34318" tIns="165100" rIns="234318" bIns="165100" numCol="1" spcCol="1270" anchor="ctr" anchorCtr="0">
          <a:noAutofit/>
        </a:bodyPr>
        <a:lstStyle/>
        <a:p>
          <a:pPr marL="0" lvl="0" indent="0" algn="l" defTabSz="2533650">
            <a:lnSpc>
              <a:spcPct val="90000"/>
            </a:lnSpc>
            <a:spcBef>
              <a:spcPct val="0"/>
            </a:spcBef>
            <a:spcAft>
              <a:spcPct val="35000"/>
            </a:spcAft>
            <a:buNone/>
          </a:pPr>
          <a:r>
            <a:rPr lang="en-US" sz="5700" kern="1200"/>
            <a:t>04</a:t>
          </a:r>
        </a:p>
      </dsp:txBody>
      <dsp:txXfrm>
        <a:off x="7686032" y="439503"/>
        <a:ext cx="2372171" cy="11386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1E4DE6-10E2-4EE6-9692-0F7EDC0863B6}">
      <dsp:nvSpPr>
        <dsp:cNvPr id="0" name=""/>
        <dsp:cNvSpPr/>
      </dsp:nvSpPr>
      <dsp:spPr>
        <a:xfrm>
          <a:off x="605" y="961535"/>
          <a:ext cx="2124147" cy="1348833"/>
        </a:xfrm>
        <a:prstGeom prst="roundRect">
          <a:avLst>
            <a:gd name="adj" fmla="val 10000"/>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sp>
    <dsp:sp modelId="{2747439F-9A9F-41FD-92A5-70E3D015CFFD}">
      <dsp:nvSpPr>
        <dsp:cNvPr id="0" name=""/>
        <dsp:cNvSpPr/>
      </dsp:nvSpPr>
      <dsp:spPr>
        <a:xfrm>
          <a:off x="236621" y="1185751"/>
          <a:ext cx="2124147" cy="134883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a:outerShdw blurRad="38100" dist="12700" dir="5400000" algn="ctr" rotWithShape="0">
            <a:srgbClr val="000000">
              <a:alpha val="63000"/>
            </a:srgbClr>
          </a:outerShdw>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latin typeface="Times New Roman"/>
              <a:cs typeface="Times New Roman"/>
            </a:rPr>
            <a:t>Web generated over 50% of Enrollments</a:t>
          </a:r>
        </a:p>
      </dsp:txBody>
      <dsp:txXfrm>
        <a:off x="276127" y="1225257"/>
        <a:ext cx="2045135" cy="1269821"/>
      </dsp:txXfrm>
    </dsp:sp>
    <dsp:sp modelId="{A6E1D504-B2DD-469D-B485-BD5BA66ADCB0}">
      <dsp:nvSpPr>
        <dsp:cNvPr id="0" name=""/>
        <dsp:cNvSpPr/>
      </dsp:nvSpPr>
      <dsp:spPr>
        <a:xfrm>
          <a:off x="2596785" y="961535"/>
          <a:ext cx="2124147" cy="1348833"/>
        </a:xfrm>
        <a:prstGeom prst="roundRect">
          <a:avLst>
            <a:gd name="adj" fmla="val 10000"/>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sp>
    <dsp:sp modelId="{DCCE7870-2D7C-4ECB-84FA-189E8FCD82B9}">
      <dsp:nvSpPr>
        <dsp:cNvPr id="0" name=""/>
        <dsp:cNvSpPr/>
      </dsp:nvSpPr>
      <dsp:spPr>
        <a:xfrm>
          <a:off x="2832801" y="1185751"/>
          <a:ext cx="2124147" cy="134883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a:outerShdw blurRad="38100" dist="12700" dir="5400000" algn="ctr" rotWithShape="0">
            <a:srgbClr val="000000">
              <a:alpha val="63000"/>
            </a:srgbClr>
          </a:outerShdw>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latin typeface="Times New Roman"/>
              <a:cs typeface="Times New Roman"/>
            </a:rPr>
            <a:t>At the moment, it is the most effective method of achieving enrollments</a:t>
          </a:r>
          <a:endParaRPr lang="en-US" sz="1800" kern="1200"/>
        </a:p>
      </dsp:txBody>
      <dsp:txXfrm>
        <a:off x="2872307" y="1225257"/>
        <a:ext cx="2045135" cy="12698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1E7751-A1A3-4396-AE96-DC41EF432AE9}">
      <dsp:nvSpPr>
        <dsp:cNvPr id="0" name=""/>
        <dsp:cNvSpPr/>
      </dsp:nvSpPr>
      <dsp:spPr>
        <a:xfrm>
          <a:off x="348206" y="804954"/>
          <a:ext cx="1075482" cy="10754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4CE33B-57B6-4731-8807-133FD5273CC5}">
      <dsp:nvSpPr>
        <dsp:cNvPr id="0" name=""/>
        <dsp:cNvSpPr/>
      </dsp:nvSpPr>
      <dsp:spPr>
        <a:xfrm>
          <a:off x="577408" y="1034155"/>
          <a:ext cx="617080" cy="617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1D23E3-6FD2-4B40-95C1-F20681287F0D}">
      <dsp:nvSpPr>
        <dsp:cNvPr id="0" name=""/>
        <dsp:cNvSpPr/>
      </dsp:nvSpPr>
      <dsp:spPr>
        <a:xfrm>
          <a:off x="4405" y="2215423"/>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latin typeface="Times New Roman"/>
              <a:cs typeface="Calibri"/>
            </a:rPr>
            <a:t>Evaluate and optimize marketing and enrollment costs</a:t>
          </a:r>
          <a:endParaRPr lang="en-US" sz="1200" kern="1200">
            <a:latin typeface="Times New Roman"/>
            <a:cs typeface="Times New Roman"/>
          </a:endParaRPr>
        </a:p>
      </dsp:txBody>
      <dsp:txXfrm>
        <a:off x="4405" y="2215423"/>
        <a:ext cx="1763085" cy="705234"/>
      </dsp:txXfrm>
    </dsp:sp>
    <dsp:sp modelId="{C40161D9-BC97-46C5-975E-2B1C21484E77}">
      <dsp:nvSpPr>
        <dsp:cNvPr id="0" name=""/>
        <dsp:cNvSpPr/>
      </dsp:nvSpPr>
      <dsp:spPr>
        <a:xfrm>
          <a:off x="2419832" y="804954"/>
          <a:ext cx="1075482" cy="107548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529CAB-372E-4850-9E2E-0D44187CE961}">
      <dsp:nvSpPr>
        <dsp:cNvPr id="0" name=""/>
        <dsp:cNvSpPr/>
      </dsp:nvSpPr>
      <dsp:spPr>
        <a:xfrm>
          <a:off x="2649033" y="1034155"/>
          <a:ext cx="617080" cy="617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EA7973-0FE6-4B27-AAD9-9180973D498E}">
      <dsp:nvSpPr>
        <dsp:cNvPr id="0" name=""/>
        <dsp:cNvSpPr/>
      </dsp:nvSpPr>
      <dsp:spPr>
        <a:xfrm>
          <a:off x="2076031" y="2215423"/>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latin typeface="Times New Roman"/>
              <a:cs typeface="Times New Roman"/>
            </a:rPr>
            <a:t>Improve Website and Online Reputation</a:t>
          </a:r>
        </a:p>
      </dsp:txBody>
      <dsp:txXfrm>
        <a:off x="2076031" y="2215423"/>
        <a:ext cx="1763085" cy="705234"/>
      </dsp:txXfrm>
    </dsp:sp>
    <dsp:sp modelId="{CF679E38-5B42-48EF-8737-60252F627FEA}">
      <dsp:nvSpPr>
        <dsp:cNvPr id="0" name=""/>
        <dsp:cNvSpPr/>
      </dsp:nvSpPr>
      <dsp:spPr>
        <a:xfrm>
          <a:off x="4491458" y="804954"/>
          <a:ext cx="1075482" cy="107548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8FF930-DA57-4A54-BD7F-22EC92507A42}">
      <dsp:nvSpPr>
        <dsp:cNvPr id="0" name=""/>
        <dsp:cNvSpPr/>
      </dsp:nvSpPr>
      <dsp:spPr>
        <a:xfrm>
          <a:off x="4720659" y="1034155"/>
          <a:ext cx="617080" cy="617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BF92A4-9AA0-4108-AB28-DD861982119C}">
      <dsp:nvSpPr>
        <dsp:cNvPr id="0" name=""/>
        <dsp:cNvSpPr/>
      </dsp:nvSpPr>
      <dsp:spPr>
        <a:xfrm>
          <a:off x="4147657" y="2215423"/>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latin typeface="Times New Roman"/>
              <a:cs typeface="Calibri"/>
            </a:rPr>
            <a:t>Attract more international students</a:t>
          </a:r>
          <a:endParaRPr lang="en-US" sz="1200" kern="1200">
            <a:latin typeface="Times New Roman"/>
            <a:cs typeface="Times New Roman"/>
          </a:endParaRPr>
        </a:p>
      </dsp:txBody>
      <dsp:txXfrm>
        <a:off x="4147657" y="2215423"/>
        <a:ext cx="1763085" cy="705234"/>
      </dsp:txXfrm>
    </dsp:sp>
    <dsp:sp modelId="{579B0BAC-C05A-46BE-97CD-4418ACC7F803}">
      <dsp:nvSpPr>
        <dsp:cNvPr id="0" name=""/>
        <dsp:cNvSpPr/>
      </dsp:nvSpPr>
      <dsp:spPr>
        <a:xfrm>
          <a:off x="6563084" y="804954"/>
          <a:ext cx="1075482" cy="107548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3F9353-4062-4BA8-8AD7-8A7E24DC7CBE}">
      <dsp:nvSpPr>
        <dsp:cNvPr id="0" name=""/>
        <dsp:cNvSpPr/>
      </dsp:nvSpPr>
      <dsp:spPr>
        <a:xfrm>
          <a:off x="6792285" y="1034155"/>
          <a:ext cx="617080" cy="6170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AA8495-6E18-410F-AF71-9FDCE1958E9A}">
      <dsp:nvSpPr>
        <dsp:cNvPr id="0" name=""/>
        <dsp:cNvSpPr/>
      </dsp:nvSpPr>
      <dsp:spPr>
        <a:xfrm>
          <a:off x="6219283" y="2215423"/>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latin typeface="Times New Roman"/>
              <a:cs typeface="Times New Roman"/>
            </a:rPr>
            <a:t>Retain bachelor graduates for master’s programs</a:t>
          </a:r>
        </a:p>
      </dsp:txBody>
      <dsp:txXfrm>
        <a:off x="6219283" y="2215423"/>
        <a:ext cx="1763085" cy="705234"/>
      </dsp:txXfrm>
    </dsp:sp>
    <dsp:sp modelId="{163B4C08-E800-45A4-B7AB-3B08A1F29D39}">
      <dsp:nvSpPr>
        <dsp:cNvPr id="0" name=""/>
        <dsp:cNvSpPr/>
      </dsp:nvSpPr>
      <dsp:spPr>
        <a:xfrm>
          <a:off x="8634710" y="804954"/>
          <a:ext cx="1075482" cy="107548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499B2C-4DB2-47D9-8E0F-F1F031257CFB}">
      <dsp:nvSpPr>
        <dsp:cNvPr id="0" name=""/>
        <dsp:cNvSpPr/>
      </dsp:nvSpPr>
      <dsp:spPr>
        <a:xfrm>
          <a:off x="8863911" y="1034155"/>
          <a:ext cx="617080" cy="6170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37AAAB-5FD9-4687-9160-174B5D322FAA}">
      <dsp:nvSpPr>
        <dsp:cNvPr id="0" name=""/>
        <dsp:cNvSpPr/>
      </dsp:nvSpPr>
      <dsp:spPr>
        <a:xfrm>
          <a:off x="8290908" y="2215423"/>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latin typeface="Times New Roman"/>
              <a:cs typeface="Times New Roman"/>
            </a:rPr>
            <a:t>Invest more in states with high enrollment rates</a:t>
          </a:r>
        </a:p>
      </dsp:txBody>
      <dsp:txXfrm>
        <a:off x="8290908" y="2215423"/>
        <a:ext cx="1763085" cy="7052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5083D4-F5A7-4FD8-92EB-F7DDB669A57B}">
      <dsp:nvSpPr>
        <dsp:cNvPr id="0" name=""/>
        <dsp:cNvSpPr/>
      </dsp:nvSpPr>
      <dsp:spPr>
        <a:xfrm rot="16200000">
          <a:off x="711405" y="1217204"/>
          <a:ext cx="349612" cy="1061710"/>
        </a:xfrm>
        <a:prstGeom prst="round2Same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May</a:t>
          </a:r>
        </a:p>
      </dsp:txBody>
      <dsp:txXfrm rot="5400000">
        <a:off x="372424" y="1590320"/>
        <a:ext cx="1044643" cy="315478"/>
      </dsp:txXfrm>
    </dsp:sp>
    <dsp:sp modelId="{AEF1637F-36CA-489A-B938-FD7A7A2F3CCE}">
      <dsp:nvSpPr>
        <dsp:cNvPr id="0" name=""/>
        <dsp:cNvSpPr/>
      </dsp:nvSpPr>
      <dsp:spPr>
        <a:xfrm>
          <a:off x="1452" y="0"/>
          <a:ext cx="1769517" cy="1223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Upward trend in enrollment numbers with a notable drop in May, implying consistent growth till April</a:t>
          </a:r>
        </a:p>
      </dsp:txBody>
      <dsp:txXfrm>
        <a:off x="1452" y="0"/>
        <a:ext cx="1769517" cy="1223642"/>
      </dsp:txXfrm>
    </dsp:sp>
    <dsp:sp modelId="{7CF3EF55-D9E1-47FC-96BF-5FF88BAD9FF8}">
      <dsp:nvSpPr>
        <dsp:cNvPr id="0" name=""/>
        <dsp:cNvSpPr/>
      </dsp:nvSpPr>
      <dsp:spPr>
        <a:xfrm>
          <a:off x="886211" y="1293564"/>
          <a:ext cx="0" cy="279689"/>
        </a:xfrm>
        <a:prstGeom prst="line">
          <a:avLst/>
        </a:prstGeom>
        <a:noFill/>
        <a:ln w="635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77524A6-EB71-44E0-B009-E802F427D046}">
      <dsp:nvSpPr>
        <dsp:cNvPr id="0" name=""/>
        <dsp:cNvSpPr/>
      </dsp:nvSpPr>
      <dsp:spPr>
        <a:xfrm>
          <a:off x="851249" y="1223642"/>
          <a:ext cx="69922" cy="69922"/>
        </a:xfrm>
        <a:prstGeom prst="ellips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D0818D2-B5F3-411C-9234-A3EEB79C8BF7}">
      <dsp:nvSpPr>
        <dsp:cNvPr id="0" name=""/>
        <dsp:cNvSpPr/>
      </dsp:nvSpPr>
      <dsp:spPr>
        <a:xfrm>
          <a:off x="1417066" y="1573253"/>
          <a:ext cx="1061710" cy="34961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July and August</a:t>
          </a:r>
        </a:p>
      </dsp:txBody>
      <dsp:txXfrm>
        <a:off x="1417066" y="1573253"/>
        <a:ext cx="1061710" cy="349612"/>
      </dsp:txXfrm>
    </dsp:sp>
    <dsp:sp modelId="{0E47F4ED-0CF1-468E-BD3C-BB25EEA7A670}">
      <dsp:nvSpPr>
        <dsp:cNvPr id="0" name=""/>
        <dsp:cNvSpPr/>
      </dsp:nvSpPr>
      <dsp:spPr>
        <a:xfrm>
          <a:off x="1063162" y="2272478"/>
          <a:ext cx="1769517" cy="1223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0" numCol="1" spcCol="1270" anchor="t" anchorCtr="1">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The months of July and August registered the most significant number of enrollments</a:t>
          </a:r>
        </a:p>
      </dsp:txBody>
      <dsp:txXfrm>
        <a:off x="1063162" y="2272478"/>
        <a:ext cx="1769517" cy="1223642"/>
      </dsp:txXfrm>
    </dsp:sp>
    <dsp:sp modelId="{F6B119F1-BDDA-4914-BB80-CD95BF624C61}">
      <dsp:nvSpPr>
        <dsp:cNvPr id="0" name=""/>
        <dsp:cNvSpPr/>
      </dsp:nvSpPr>
      <dsp:spPr>
        <a:xfrm>
          <a:off x="1947921" y="1922866"/>
          <a:ext cx="0" cy="279689"/>
        </a:xfrm>
        <a:prstGeom prst="line">
          <a:avLst/>
        </a:prstGeom>
        <a:noFill/>
        <a:ln w="6350" cap="flat" cmpd="sng" algn="ctr">
          <a:solidFill>
            <a:schemeClr val="accent3">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248EC723-77AB-4C38-93B3-629E3B6916B2}">
      <dsp:nvSpPr>
        <dsp:cNvPr id="0" name=""/>
        <dsp:cNvSpPr/>
      </dsp:nvSpPr>
      <dsp:spPr>
        <a:xfrm>
          <a:off x="1912960" y="2202555"/>
          <a:ext cx="69922" cy="69922"/>
        </a:xfrm>
        <a:prstGeom prst="ellipse">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18CD5D1-45D4-4310-BDFB-FC53F8244EAF}">
      <dsp:nvSpPr>
        <dsp:cNvPr id="0" name=""/>
        <dsp:cNvSpPr/>
      </dsp:nvSpPr>
      <dsp:spPr>
        <a:xfrm>
          <a:off x="2478776" y="1573254"/>
          <a:ext cx="1061710" cy="34961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April</a:t>
          </a:r>
        </a:p>
      </dsp:txBody>
      <dsp:txXfrm>
        <a:off x="2478776" y="1573254"/>
        <a:ext cx="1061710" cy="349612"/>
      </dsp:txXfrm>
    </dsp:sp>
    <dsp:sp modelId="{A69CE43A-965C-48AB-AE3B-C874E5854C02}">
      <dsp:nvSpPr>
        <dsp:cNvPr id="0" name=""/>
        <dsp:cNvSpPr/>
      </dsp:nvSpPr>
      <dsp:spPr>
        <a:xfrm>
          <a:off x="2124873" y="0"/>
          <a:ext cx="1769517" cy="1223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Indicates variations in enrollment numbers with April having the highest number of enrollments, followed by a drop in May and a steep increase in July</a:t>
          </a:r>
        </a:p>
      </dsp:txBody>
      <dsp:txXfrm>
        <a:off x="2124873" y="0"/>
        <a:ext cx="1769517" cy="1223642"/>
      </dsp:txXfrm>
    </dsp:sp>
    <dsp:sp modelId="{38754B52-9D44-4CED-80B9-10869043BAA8}">
      <dsp:nvSpPr>
        <dsp:cNvPr id="0" name=""/>
        <dsp:cNvSpPr/>
      </dsp:nvSpPr>
      <dsp:spPr>
        <a:xfrm>
          <a:off x="3009632" y="1293564"/>
          <a:ext cx="0" cy="279689"/>
        </a:xfrm>
        <a:prstGeom prst="line">
          <a:avLst/>
        </a:prstGeom>
        <a:noFill/>
        <a:ln w="6350" cap="flat" cmpd="sng" algn="ctr">
          <a:solidFill>
            <a:schemeClr val="accent4">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65A363C-FDDC-40AB-BA09-B2901D75BC9F}">
      <dsp:nvSpPr>
        <dsp:cNvPr id="0" name=""/>
        <dsp:cNvSpPr/>
      </dsp:nvSpPr>
      <dsp:spPr>
        <a:xfrm>
          <a:off x="2974671" y="1223642"/>
          <a:ext cx="69922" cy="69922"/>
        </a:xfrm>
        <a:prstGeom prst="ellipse">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439A9BE-7827-4C48-A348-088B1023356E}">
      <dsp:nvSpPr>
        <dsp:cNvPr id="0" name=""/>
        <dsp:cNvSpPr/>
      </dsp:nvSpPr>
      <dsp:spPr>
        <a:xfrm rot="5400000">
          <a:off x="3896536" y="1217204"/>
          <a:ext cx="349612" cy="106171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Sep.–Oct.</a:t>
          </a:r>
        </a:p>
      </dsp:txBody>
      <dsp:txXfrm rot="-5400000">
        <a:off x="3540488" y="1590320"/>
        <a:ext cx="1044643" cy="315478"/>
      </dsp:txXfrm>
    </dsp:sp>
    <dsp:sp modelId="{F423BC69-071D-4E60-A92A-CD29CE0C9D63}">
      <dsp:nvSpPr>
        <dsp:cNvPr id="0" name=""/>
        <dsp:cNvSpPr/>
      </dsp:nvSpPr>
      <dsp:spPr>
        <a:xfrm>
          <a:off x="3186584" y="2272478"/>
          <a:ext cx="1769517" cy="1223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0" numCol="1" spcCol="1270" anchor="t" anchorCtr="1">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Enrollment numbers decreased from September to October, but picked up again from October to December</a:t>
          </a:r>
        </a:p>
      </dsp:txBody>
      <dsp:txXfrm>
        <a:off x="3186584" y="2272478"/>
        <a:ext cx="1769517" cy="1223642"/>
      </dsp:txXfrm>
    </dsp:sp>
    <dsp:sp modelId="{0962A6FB-64F3-4DEF-9BAC-F0F1636D886B}">
      <dsp:nvSpPr>
        <dsp:cNvPr id="0" name=""/>
        <dsp:cNvSpPr/>
      </dsp:nvSpPr>
      <dsp:spPr>
        <a:xfrm>
          <a:off x="4071342" y="1922866"/>
          <a:ext cx="0" cy="279689"/>
        </a:xfrm>
        <a:prstGeom prst="line">
          <a:avLst/>
        </a:prstGeom>
        <a:noFill/>
        <a:ln w="6350" cap="flat"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7C2152E-9E61-4F65-A1E4-16CB80BF2FB2}">
      <dsp:nvSpPr>
        <dsp:cNvPr id="0" name=""/>
        <dsp:cNvSpPr/>
      </dsp:nvSpPr>
      <dsp:spPr>
        <a:xfrm>
          <a:off x="4036381" y="2202555"/>
          <a:ext cx="69922" cy="69922"/>
        </a:xfrm>
        <a:prstGeom prst="ellipse">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1E3BF-99B3-4BDA-A68D-88900A7A2644}">
      <dsp:nvSpPr>
        <dsp:cNvPr id="0" name=""/>
        <dsp:cNvSpPr/>
      </dsp:nvSpPr>
      <dsp:spPr>
        <a:xfrm>
          <a:off x="244033" y="844582"/>
          <a:ext cx="745224" cy="745224"/>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E17AE2-A2E5-4BBE-818E-FC13EB67A8F1}">
      <dsp:nvSpPr>
        <dsp:cNvPr id="0" name=""/>
        <dsp:cNvSpPr/>
      </dsp:nvSpPr>
      <dsp:spPr>
        <a:xfrm>
          <a:off x="402852" y="1003401"/>
          <a:ext cx="427587" cy="427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EC95E1-09C5-4613-AA67-81811D05BA7A}">
      <dsp:nvSpPr>
        <dsp:cNvPr id="0" name=""/>
        <dsp:cNvSpPr/>
      </dsp:nvSpPr>
      <dsp:spPr>
        <a:xfrm>
          <a:off x="5806" y="1821926"/>
          <a:ext cx="1221679" cy="1311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cap="none">
              <a:latin typeface="Times New Roman"/>
              <a:cs typeface="Times New Roman"/>
            </a:rPr>
            <a:t>Enhance marking strategies by allocating increased budget to states with a proven track record of higher enrollment rates</a:t>
          </a:r>
        </a:p>
      </dsp:txBody>
      <dsp:txXfrm>
        <a:off x="5806" y="1821926"/>
        <a:ext cx="1221679" cy="1311038"/>
      </dsp:txXfrm>
    </dsp:sp>
    <dsp:sp modelId="{2AE254AF-EB6D-4CF4-8F69-603DA852D3BF}">
      <dsp:nvSpPr>
        <dsp:cNvPr id="0" name=""/>
        <dsp:cNvSpPr/>
      </dsp:nvSpPr>
      <dsp:spPr>
        <a:xfrm>
          <a:off x="1679507" y="844582"/>
          <a:ext cx="745224" cy="745224"/>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B62999-01CD-4B30-B2D8-33601A6BA328}">
      <dsp:nvSpPr>
        <dsp:cNvPr id="0" name=""/>
        <dsp:cNvSpPr/>
      </dsp:nvSpPr>
      <dsp:spPr>
        <a:xfrm>
          <a:off x="1838325" y="1003401"/>
          <a:ext cx="427587" cy="427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9FAB00-E264-40CE-8D07-D332BE0DEF12}">
      <dsp:nvSpPr>
        <dsp:cNvPr id="0" name=""/>
        <dsp:cNvSpPr/>
      </dsp:nvSpPr>
      <dsp:spPr>
        <a:xfrm>
          <a:off x="1441280" y="1821926"/>
          <a:ext cx="1221679" cy="1311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cap="none">
              <a:latin typeface="Times New Roman"/>
              <a:cs typeface="Times New Roman"/>
            </a:rPr>
            <a:t>Enhance the university's website to provide a seamless user experience, as it accounts for 52% of enrollments.</a:t>
          </a:r>
        </a:p>
      </dsp:txBody>
      <dsp:txXfrm>
        <a:off x="1441280" y="1821926"/>
        <a:ext cx="1221679" cy="1311038"/>
      </dsp:txXfrm>
    </dsp:sp>
    <dsp:sp modelId="{00CAFA0E-E31E-4FE1-891F-957F57F0D88A}">
      <dsp:nvSpPr>
        <dsp:cNvPr id="0" name=""/>
        <dsp:cNvSpPr/>
      </dsp:nvSpPr>
      <dsp:spPr>
        <a:xfrm>
          <a:off x="3114981" y="844582"/>
          <a:ext cx="745224" cy="745224"/>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622884-AF0B-4396-9E59-449F368E5335}">
      <dsp:nvSpPr>
        <dsp:cNvPr id="0" name=""/>
        <dsp:cNvSpPr/>
      </dsp:nvSpPr>
      <dsp:spPr>
        <a:xfrm>
          <a:off x="3273799" y="1003401"/>
          <a:ext cx="427587" cy="4275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AC764D-4A33-4B4E-9332-FA62D84C2F39}">
      <dsp:nvSpPr>
        <dsp:cNvPr id="0" name=""/>
        <dsp:cNvSpPr/>
      </dsp:nvSpPr>
      <dsp:spPr>
        <a:xfrm>
          <a:off x="2876753" y="1821926"/>
          <a:ext cx="1221679" cy="1311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cap="none">
              <a:latin typeface="Times New Roman"/>
              <a:cs typeface="Times New Roman"/>
            </a:rPr>
            <a:t>Focus on user satisfaction by implementing a responsive design, easy navigation, and relevant content</a:t>
          </a:r>
        </a:p>
      </dsp:txBody>
      <dsp:txXfrm>
        <a:off x="2876753" y="1821926"/>
        <a:ext cx="1221679" cy="1311038"/>
      </dsp:txXfrm>
    </dsp:sp>
    <dsp:sp modelId="{F85B3738-0A61-427F-A663-A947EE450C53}">
      <dsp:nvSpPr>
        <dsp:cNvPr id="0" name=""/>
        <dsp:cNvSpPr/>
      </dsp:nvSpPr>
      <dsp:spPr>
        <a:xfrm>
          <a:off x="4550454" y="844582"/>
          <a:ext cx="745224" cy="745224"/>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4103D7-91D1-4EAA-823E-D116EC944469}">
      <dsp:nvSpPr>
        <dsp:cNvPr id="0" name=""/>
        <dsp:cNvSpPr/>
      </dsp:nvSpPr>
      <dsp:spPr>
        <a:xfrm>
          <a:off x="4709273" y="1003401"/>
          <a:ext cx="427587" cy="4275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922C350-422F-4F01-BF79-DA42EB0618D8}">
      <dsp:nvSpPr>
        <dsp:cNvPr id="0" name=""/>
        <dsp:cNvSpPr/>
      </dsp:nvSpPr>
      <dsp:spPr>
        <a:xfrm>
          <a:off x="4312227" y="1821926"/>
          <a:ext cx="1221679" cy="1311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cap="none">
              <a:latin typeface="Times New Roman"/>
              <a:cs typeface="Times New Roman"/>
            </a:rPr>
            <a:t>Strengthen the university's online presence across social media platforms, Wikipedia, and other relevant web channels to expand its reach and reputation</a:t>
          </a:r>
        </a:p>
      </dsp:txBody>
      <dsp:txXfrm>
        <a:off x="4312227" y="1821926"/>
        <a:ext cx="1221679" cy="1311038"/>
      </dsp:txXfrm>
    </dsp:sp>
    <dsp:sp modelId="{62E610C0-C37A-4D41-854A-55442A2F6B15}">
      <dsp:nvSpPr>
        <dsp:cNvPr id="0" name=""/>
        <dsp:cNvSpPr/>
      </dsp:nvSpPr>
      <dsp:spPr>
        <a:xfrm>
          <a:off x="5985928" y="844582"/>
          <a:ext cx="745224" cy="745224"/>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5574D1-9FE2-424C-B654-357763C3BF68}">
      <dsp:nvSpPr>
        <dsp:cNvPr id="0" name=""/>
        <dsp:cNvSpPr/>
      </dsp:nvSpPr>
      <dsp:spPr>
        <a:xfrm>
          <a:off x="6144746" y="1003401"/>
          <a:ext cx="427587" cy="4275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ABEEBB-B194-4E67-915E-61647CD532EB}">
      <dsp:nvSpPr>
        <dsp:cNvPr id="0" name=""/>
        <dsp:cNvSpPr/>
      </dsp:nvSpPr>
      <dsp:spPr>
        <a:xfrm>
          <a:off x="5747700" y="1821926"/>
          <a:ext cx="1221679" cy="1311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cap="none">
              <a:latin typeface="Times New Roman"/>
              <a:cs typeface="Times New Roman"/>
            </a:rPr>
            <a:t>Maintain the focus on allocating marketing resources to states with high enrollment rates.</a:t>
          </a:r>
        </a:p>
      </dsp:txBody>
      <dsp:txXfrm>
        <a:off x="5747700" y="1821926"/>
        <a:ext cx="1221679" cy="1311038"/>
      </dsp:txXfrm>
    </dsp:sp>
    <dsp:sp modelId="{52AEF2B7-6432-492F-A4E6-B7C1C680F04D}">
      <dsp:nvSpPr>
        <dsp:cNvPr id="0" name=""/>
        <dsp:cNvSpPr/>
      </dsp:nvSpPr>
      <dsp:spPr>
        <a:xfrm>
          <a:off x="7421402" y="844582"/>
          <a:ext cx="745224" cy="745224"/>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C122D7-1E51-4763-A71C-9020FAC967A5}">
      <dsp:nvSpPr>
        <dsp:cNvPr id="0" name=""/>
        <dsp:cNvSpPr/>
      </dsp:nvSpPr>
      <dsp:spPr>
        <a:xfrm>
          <a:off x="7580220" y="1003401"/>
          <a:ext cx="427587" cy="42758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0F2C43-3440-46A0-A5E2-678849C6B866}">
      <dsp:nvSpPr>
        <dsp:cNvPr id="0" name=""/>
        <dsp:cNvSpPr/>
      </dsp:nvSpPr>
      <dsp:spPr>
        <a:xfrm>
          <a:off x="7183174" y="1821926"/>
          <a:ext cx="1221679" cy="1311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cap="none">
              <a:latin typeface="Times New Roman"/>
              <a:cs typeface="Times New Roman"/>
            </a:rPr>
            <a:t>Explore opportunities for strategic partnerships in other states to increase enrollment from underrepresented regions</a:t>
          </a:r>
        </a:p>
      </dsp:txBody>
      <dsp:txXfrm>
        <a:off x="7183174" y="1821926"/>
        <a:ext cx="1221679" cy="1311038"/>
      </dsp:txXfrm>
    </dsp:sp>
    <dsp:sp modelId="{E27C255C-CF65-421F-AFDB-768587DAEF0A}">
      <dsp:nvSpPr>
        <dsp:cNvPr id="0" name=""/>
        <dsp:cNvSpPr/>
      </dsp:nvSpPr>
      <dsp:spPr>
        <a:xfrm>
          <a:off x="8856875" y="844582"/>
          <a:ext cx="745224" cy="745224"/>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CC5E86-A1D5-42FC-A033-6F1D3711DDEA}">
      <dsp:nvSpPr>
        <dsp:cNvPr id="0" name=""/>
        <dsp:cNvSpPr/>
      </dsp:nvSpPr>
      <dsp:spPr>
        <a:xfrm>
          <a:off x="9015694" y="1003401"/>
          <a:ext cx="427587" cy="427587"/>
        </a:xfrm>
        <a:prstGeom prst="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3CCCD0-B9D9-4624-841A-530B8305CE39}">
      <dsp:nvSpPr>
        <dsp:cNvPr id="0" name=""/>
        <dsp:cNvSpPr/>
      </dsp:nvSpPr>
      <dsp:spPr>
        <a:xfrm>
          <a:off x="8618648" y="1821926"/>
          <a:ext cx="1221679" cy="1311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cap="none">
              <a:latin typeface="Times New Roman"/>
              <a:cs typeface="Times New Roman"/>
            </a:rPr>
            <a:t>Increase bachelor retention post-graduation for Masters' programs. </a:t>
          </a:r>
        </a:p>
      </dsp:txBody>
      <dsp:txXfrm>
        <a:off x="8618648" y="1821926"/>
        <a:ext cx="1221679" cy="1311038"/>
      </dsp:txXfrm>
    </dsp:sp>
    <dsp:sp modelId="{72F7C363-7695-4BCB-A4EF-2D5B7169C249}">
      <dsp:nvSpPr>
        <dsp:cNvPr id="0" name=""/>
        <dsp:cNvSpPr/>
      </dsp:nvSpPr>
      <dsp:spPr>
        <a:xfrm>
          <a:off x="10292349" y="844582"/>
          <a:ext cx="745224" cy="745224"/>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7B62C9-997F-4B4E-BD14-D0511E869222}">
      <dsp:nvSpPr>
        <dsp:cNvPr id="0" name=""/>
        <dsp:cNvSpPr/>
      </dsp:nvSpPr>
      <dsp:spPr>
        <a:xfrm>
          <a:off x="10451167" y="1003401"/>
          <a:ext cx="427587" cy="427587"/>
        </a:xfrm>
        <a:prstGeom prst="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1E228C-428D-41D7-BDA5-95D5728A5C42}">
      <dsp:nvSpPr>
        <dsp:cNvPr id="0" name=""/>
        <dsp:cNvSpPr/>
      </dsp:nvSpPr>
      <dsp:spPr>
        <a:xfrm>
          <a:off x="10054121" y="1821926"/>
          <a:ext cx="1221679" cy="1311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cap="none">
              <a:latin typeface="Times New Roman"/>
              <a:cs typeface="Times New Roman"/>
            </a:rPr>
            <a:t>The university should assess the cost-effectiveness of their marketing and enrollment strategies for both Domestic and International students. By evaluating key metrics such as conversion rates, retention rates, and the average cost per enrolled student, they can identify areas for improvement and optimize resource allocation</a:t>
          </a:r>
        </a:p>
      </dsp:txBody>
      <dsp:txXfrm>
        <a:off x="10054121" y="1821926"/>
        <a:ext cx="1221679" cy="131103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12/6/2023</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1727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4F40B7-36AB-4376-BE14-EF7004D79BB9}" type="datetime1">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88535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87CAB8-DCAE-46A5-AADA-B3FAD11A54E0}" type="datetime1">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58448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11579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12/6/2023</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244446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77083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41560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32450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18478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12/6/2023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656731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12/6/2023</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26410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12/6/2023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76472787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0" r:id="rId5"/>
    <p:sldLayoutId id="2147483675" r:id="rId6"/>
    <p:sldLayoutId id="2147483676" r:id="rId7"/>
    <p:sldLayoutId id="2147483677" r:id="rId8"/>
    <p:sldLayoutId id="2147483678" r:id="rId9"/>
    <p:sldLayoutId id="2147483679" r:id="rId10"/>
    <p:sldLayoutId id="2147483681" r:id="rId11"/>
  </p:sldLayoutIdLst>
  <p:hf sldNum="0" hdr="0" ftr="0" dt="0"/>
  <p:txStyles>
    <p:titleStyle>
      <a:lvl1pPr algn="l" defTabSz="914400" rtl="0" eaLnBrk="1" latinLnBrk="0" hangingPunct="1">
        <a:lnSpc>
          <a:spcPct val="90000"/>
        </a:lnSpc>
        <a:spcBef>
          <a:spcPct val="0"/>
        </a:spcBef>
        <a:buNone/>
        <a:defRPr lang="en-US" sz="48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 Id="rId5" Type="http://schemas.openxmlformats.org/officeDocument/2006/relationships/image" Target="../media/image39.jpeg"/><Relationship Id="rId4" Type="http://schemas.openxmlformats.org/officeDocument/2006/relationships/image" Target="../media/image38.jpe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463B06BE-EA23-41F8-95FA-C2121903A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BD58E42-9528-4E37-BD4B-D2153C0E3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51" name="Rectangle 50">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tx1">
              <a:lumMod val="75000"/>
              <a:lumOff val="25000"/>
            </a:schemeClr>
          </a:solidFill>
          <a:ln w="6350" cap="sq" cmpd="sng" algn="ctr">
            <a:solidFill>
              <a:srgbClr val="404040"/>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66D61E34-FCB9-41F4-BDDF-1FE2919F649C}"/>
              </a:ext>
            </a:extLst>
          </p:cNvPr>
          <p:cNvSpPr>
            <a:spLocks noGrp="1"/>
          </p:cNvSpPr>
          <p:nvPr>
            <p:ph type="ctrTitle"/>
          </p:nvPr>
        </p:nvSpPr>
        <p:spPr>
          <a:xfrm>
            <a:off x="5353249" y="1348844"/>
            <a:ext cx="5716338" cy="3042706"/>
          </a:xfrm>
        </p:spPr>
        <p:txBody>
          <a:bodyPr>
            <a:normAutofit fontScale="90000"/>
          </a:bodyPr>
          <a:lstStyle/>
          <a:p>
            <a:r>
              <a:rPr lang="en-US" sz="4800">
                <a:solidFill>
                  <a:schemeClr val="bg1"/>
                </a:solidFill>
                <a:latin typeface="Times New Roman" panose="02020603050405020304" pitchFamily="18" charset="0"/>
                <a:cs typeface="Times New Roman" panose="02020603050405020304" pitchFamily="18" charset="0"/>
              </a:rPr>
              <a:t>AMERICAN UNIVERSITY</a:t>
            </a:r>
            <a:br>
              <a:rPr lang="en-US" sz="4800">
                <a:solidFill>
                  <a:schemeClr val="bg1"/>
                </a:solidFill>
                <a:latin typeface="Times New Roman" panose="02020603050405020304" pitchFamily="18" charset="0"/>
                <a:cs typeface="Times New Roman" panose="02020603050405020304" pitchFamily="18" charset="0"/>
              </a:rPr>
            </a:br>
            <a:r>
              <a:rPr lang="en-US" sz="4800">
                <a:solidFill>
                  <a:schemeClr val="bg1"/>
                </a:solidFill>
                <a:latin typeface="Times New Roman" panose="02020603050405020304" pitchFamily="18" charset="0"/>
                <a:cs typeface="Times New Roman" panose="02020603050405020304" pitchFamily="18" charset="0"/>
              </a:rPr>
              <a:t>Online Marketing Strategy Analyses</a:t>
            </a:r>
          </a:p>
        </p:txBody>
      </p:sp>
      <p:sp>
        <p:nvSpPr>
          <p:cNvPr id="3" name="Subtitle 2">
            <a:extLst>
              <a:ext uri="{FF2B5EF4-FFF2-40B4-BE49-F238E27FC236}">
                <a16:creationId xmlns:a16="http://schemas.microsoft.com/office/drawing/2014/main" id="{AB5099EE-642C-CB4D-2ABB-4BEAF525A472}"/>
              </a:ext>
            </a:extLst>
          </p:cNvPr>
          <p:cNvSpPr>
            <a:spLocks noGrp="1"/>
          </p:cNvSpPr>
          <p:nvPr>
            <p:ph type="subTitle" idx="1"/>
          </p:nvPr>
        </p:nvSpPr>
        <p:spPr>
          <a:xfrm>
            <a:off x="5533785" y="4556143"/>
            <a:ext cx="5369741" cy="1456730"/>
          </a:xfrm>
        </p:spPr>
        <p:txBody>
          <a:bodyPr>
            <a:noAutofit/>
          </a:bodyPr>
          <a:lstStyle/>
          <a:p>
            <a:r>
              <a:rPr lang="en-US" sz="1600" b="1">
                <a:solidFill>
                  <a:schemeClr val="bg1"/>
                </a:solidFill>
                <a:latin typeface="Times New Roman" panose="02020603050405020304" pitchFamily="18" charset="0"/>
                <a:cs typeface="Times New Roman" panose="02020603050405020304" pitchFamily="18" charset="0"/>
              </a:rPr>
              <a:t>ITEC – 660: BUSINESS INTELLIGENCE</a:t>
            </a:r>
          </a:p>
          <a:p>
            <a:endParaRPr lang="en-US" sz="1600" b="1">
              <a:solidFill>
                <a:schemeClr val="bg1"/>
              </a:solidFill>
              <a:latin typeface="Times New Roman" panose="02020603050405020304" pitchFamily="18" charset="0"/>
              <a:cs typeface="Times New Roman" panose="02020603050405020304" pitchFamily="18" charset="0"/>
            </a:endParaRPr>
          </a:p>
          <a:p>
            <a:r>
              <a:rPr lang="en-US" sz="1600" b="1">
                <a:solidFill>
                  <a:schemeClr val="bg1"/>
                </a:solidFill>
                <a:latin typeface="Times New Roman" panose="02020603050405020304" pitchFamily="18" charset="0"/>
                <a:cs typeface="Times New Roman" panose="02020603050405020304" pitchFamily="18" charset="0"/>
              </a:rPr>
              <a:t>COURSE PROJECT BY:</a:t>
            </a:r>
          </a:p>
          <a:p>
            <a:endParaRPr lang="en-US" sz="1600" b="1">
              <a:solidFill>
                <a:schemeClr val="bg1"/>
              </a:solidFill>
              <a:latin typeface="Times New Roman" panose="02020603050405020304" pitchFamily="18" charset="0"/>
              <a:cs typeface="Times New Roman" panose="02020603050405020304" pitchFamily="18" charset="0"/>
            </a:endParaRPr>
          </a:p>
          <a:p>
            <a:r>
              <a:rPr lang="en-US" sz="1600" b="1">
                <a:solidFill>
                  <a:schemeClr val="bg1"/>
                </a:solidFill>
                <a:latin typeface="Times New Roman" panose="02020603050405020304" pitchFamily="18" charset="0"/>
                <a:cs typeface="Times New Roman" panose="02020603050405020304" pitchFamily="18" charset="0"/>
              </a:rPr>
              <a:t>GROUP SEVEN [7]</a:t>
            </a:r>
          </a:p>
        </p:txBody>
      </p:sp>
      <p:pic>
        <p:nvPicPr>
          <p:cNvPr id="21" name="Picture 20">
            <a:extLst>
              <a:ext uri="{FF2B5EF4-FFF2-40B4-BE49-F238E27FC236}">
                <a16:creationId xmlns:a16="http://schemas.microsoft.com/office/drawing/2014/main" id="{40A28B62-EE93-D46D-70A7-39323850EF69}"/>
              </a:ext>
            </a:extLst>
          </p:cNvPr>
          <p:cNvPicPr>
            <a:picLocks noChangeAspect="1"/>
          </p:cNvPicPr>
          <p:nvPr/>
        </p:nvPicPr>
        <p:blipFill>
          <a:blip r:embed="rId2">
            <a:extLst>
              <a:ext uri="{28A0092B-C50C-407E-A947-70E740481C1C}">
                <a14:useLocalDpi xmlns:a14="http://schemas.microsoft.com/office/drawing/2010/main" val="0"/>
              </a:ext>
            </a:extLst>
          </a:blip>
          <a:srcRect l="30433" r="30433"/>
          <a:stretch/>
        </p:blipFill>
        <p:spPr>
          <a:xfrm>
            <a:off x="616003" y="621790"/>
            <a:ext cx="4394387" cy="2807207"/>
          </a:xfrm>
          <a:prstGeom prst="rect">
            <a:avLst/>
          </a:prstGeom>
        </p:spPr>
      </p:pic>
      <p:sp>
        <p:nvSpPr>
          <p:cNvPr id="52" name="Rectangle 51">
            <a:extLst>
              <a:ext uri="{FF2B5EF4-FFF2-40B4-BE49-F238E27FC236}">
                <a16:creationId xmlns:a16="http://schemas.microsoft.com/office/drawing/2014/main" id="{4ABD1344-3ECB-4121-9DA5-5803B789F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53" name="Straight Connector 52">
            <a:extLst>
              <a:ext uri="{FF2B5EF4-FFF2-40B4-BE49-F238E27FC236}">
                <a16:creationId xmlns:a16="http://schemas.microsoft.com/office/drawing/2014/main" id="{10777ED6-C75F-413D-B1A7-A874848594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738CB9E-8778-46C8-9564-691BCFA6C7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FAAFDA8-0685-4629-AEF8-A47DD6E975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05CB8AB-3D41-7F98-48A3-102D2529BCEA}"/>
              </a:ext>
            </a:extLst>
          </p:cNvPr>
          <p:cNvPicPr>
            <a:picLocks noChangeAspect="1"/>
          </p:cNvPicPr>
          <p:nvPr/>
        </p:nvPicPr>
        <p:blipFill rotWithShape="1">
          <a:blip r:embed="rId3"/>
          <a:srcRect t="19645" b="16473"/>
          <a:stretch/>
        </p:blipFill>
        <p:spPr>
          <a:xfrm>
            <a:off x="616003" y="3429000"/>
            <a:ext cx="4394384" cy="2807207"/>
          </a:xfrm>
          <a:prstGeom prst="rect">
            <a:avLst/>
          </a:prstGeom>
        </p:spPr>
      </p:pic>
    </p:spTree>
    <p:extLst>
      <p:ext uri="{BB962C8B-B14F-4D97-AF65-F5344CB8AC3E}">
        <p14:creationId xmlns:p14="http://schemas.microsoft.com/office/powerpoint/2010/main" val="92860420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EE537B6-098D-494F-9A54-F22CD0977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7328FD4-8F4F-45D0-B179-C09F34FF8E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082" y="407588"/>
            <a:ext cx="5532146" cy="6066184"/>
          </a:xfrm>
          <a:prstGeom prst="rect">
            <a:avLst/>
          </a:prstGeom>
          <a:noFill/>
          <a:ln w="6350" cap="sq" cmpd="sng" algn="ctr">
            <a:solidFill>
              <a:srgbClr val="404040"/>
            </a:solidFill>
            <a:prstDash val="solid"/>
            <a:miter lim="800000"/>
          </a:ln>
          <a:effectLst/>
        </p:spPr>
        <p:txBody>
          <a:bodyPr/>
          <a:lstStyle/>
          <a:p>
            <a:endParaRPr lang="en-US"/>
          </a:p>
        </p:txBody>
      </p:sp>
      <p:sp>
        <p:nvSpPr>
          <p:cNvPr id="23" name="Rectangle 22">
            <a:extLst>
              <a:ext uri="{FF2B5EF4-FFF2-40B4-BE49-F238E27FC236}">
                <a16:creationId xmlns:a16="http://schemas.microsoft.com/office/drawing/2014/main" id="{4D22A8B8-E29F-4EB2-95D4-3C24EF234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51EF9F5-BAA7-45A5-BD84-F3184FCED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563FA4-6941-E94F-D067-C55F6AB1EF41}"/>
              </a:ext>
            </a:extLst>
          </p:cNvPr>
          <p:cNvSpPr>
            <a:spLocks noGrp="1"/>
          </p:cNvSpPr>
          <p:nvPr>
            <p:ph type="title"/>
          </p:nvPr>
        </p:nvSpPr>
        <p:spPr>
          <a:xfrm>
            <a:off x="6846137" y="727626"/>
            <a:ext cx="4602152" cy="1718225"/>
          </a:xfrm>
        </p:spPr>
        <p:txBody>
          <a:bodyPr>
            <a:normAutofit/>
          </a:bodyPr>
          <a:lstStyle/>
          <a:p>
            <a:r>
              <a:rPr lang="en-US" sz="3400" b="1">
                <a:latin typeface="Times New Roman"/>
                <a:cs typeface="Times New Roman"/>
              </a:rPr>
              <a:t>Lead vs Enroll: International vs. Domestic</a:t>
            </a:r>
          </a:p>
        </p:txBody>
      </p:sp>
      <p:sp>
        <p:nvSpPr>
          <p:cNvPr id="33" name="Content Placeholder 9">
            <a:extLst>
              <a:ext uri="{FF2B5EF4-FFF2-40B4-BE49-F238E27FC236}">
                <a16:creationId xmlns:a16="http://schemas.microsoft.com/office/drawing/2014/main" id="{B38A1691-0E86-74D7-9363-5251259D5FBB}"/>
              </a:ext>
            </a:extLst>
          </p:cNvPr>
          <p:cNvSpPr>
            <a:spLocks noGrp="1"/>
          </p:cNvSpPr>
          <p:nvPr>
            <p:ph idx="1"/>
          </p:nvPr>
        </p:nvSpPr>
        <p:spPr>
          <a:xfrm>
            <a:off x="6846137" y="2538919"/>
            <a:ext cx="4602152" cy="3557805"/>
          </a:xfrm>
        </p:spPr>
        <p:txBody>
          <a:bodyPr vert="horz" lIns="91440" tIns="45720" rIns="91440" bIns="45720" rtlCol="0" anchor="t">
            <a:normAutofit/>
          </a:bodyPr>
          <a:lstStyle/>
          <a:p>
            <a:r>
              <a:rPr lang="en-US">
                <a:latin typeface="+mj-lt"/>
              </a:rPr>
              <a:t>The</a:t>
            </a:r>
            <a:r>
              <a:rPr lang="en-US" sz="1800" b="0" i="0">
                <a:effectLst/>
                <a:latin typeface="+mj-lt"/>
              </a:rPr>
              <a:t> </a:t>
            </a:r>
            <a:r>
              <a:rPr lang="en-US" sz="1800" b="1" i="0">
                <a:effectLst/>
                <a:latin typeface="+mj-lt"/>
              </a:rPr>
              <a:t>overall </a:t>
            </a:r>
            <a:r>
              <a:rPr lang="en-US" b="1">
                <a:latin typeface="+mj-lt"/>
              </a:rPr>
              <a:t>lead</a:t>
            </a:r>
            <a:r>
              <a:rPr lang="en-US" sz="1800" b="1" i="0">
                <a:effectLst/>
                <a:latin typeface="+mj-lt"/>
              </a:rPr>
              <a:t> for both</a:t>
            </a:r>
            <a:r>
              <a:rPr lang="en-US" sz="1800" b="0" i="0">
                <a:effectLst/>
                <a:latin typeface="+mj-lt"/>
              </a:rPr>
              <a:t> Domestic and International students combined is </a:t>
            </a:r>
            <a:r>
              <a:rPr lang="en-US" b="1">
                <a:latin typeface="+mj-lt"/>
              </a:rPr>
              <a:t>57,590.00</a:t>
            </a:r>
            <a:r>
              <a:rPr lang="en-US" sz="1800" b="0" i="0">
                <a:effectLst/>
                <a:latin typeface="+mj-lt"/>
              </a:rPr>
              <a:t>, </a:t>
            </a:r>
            <a:r>
              <a:rPr lang="en-US">
                <a:latin typeface="+mj-lt"/>
              </a:rPr>
              <a:t> </a:t>
            </a:r>
            <a:endParaRPr lang="en-US"/>
          </a:p>
          <a:p>
            <a:pPr>
              <a:buClr>
                <a:srgbClr val="262626"/>
              </a:buClr>
            </a:pPr>
            <a:r>
              <a:rPr lang="en-US" b="1">
                <a:solidFill>
                  <a:srgbClr val="374151"/>
                </a:solidFill>
                <a:ea typeface="+mn-lt"/>
                <a:cs typeface="+mn-lt"/>
              </a:rPr>
              <a:t>Domestic students</a:t>
            </a:r>
            <a:r>
              <a:rPr lang="en-US">
                <a:solidFill>
                  <a:srgbClr val="374151"/>
                </a:solidFill>
                <a:ea typeface="+mn-lt"/>
                <a:cs typeface="+mn-lt"/>
              </a:rPr>
              <a:t> have a marginally higher lead of </a:t>
            </a:r>
            <a:r>
              <a:rPr lang="en-US" b="1">
                <a:solidFill>
                  <a:srgbClr val="374151"/>
                </a:solidFill>
                <a:ea typeface="+mn-lt"/>
                <a:cs typeface="+mn-lt"/>
              </a:rPr>
              <a:t>38,092 </a:t>
            </a:r>
            <a:r>
              <a:rPr lang="en-US">
                <a:solidFill>
                  <a:srgbClr val="374151"/>
                </a:solidFill>
                <a:ea typeface="+mn-lt"/>
                <a:cs typeface="+mn-lt"/>
              </a:rPr>
              <a:t>compared to I</a:t>
            </a:r>
            <a:r>
              <a:rPr lang="en-US" b="1">
                <a:solidFill>
                  <a:srgbClr val="374151"/>
                </a:solidFill>
                <a:ea typeface="+mn-lt"/>
                <a:cs typeface="+mn-lt"/>
              </a:rPr>
              <a:t>nternational students</a:t>
            </a:r>
            <a:r>
              <a:rPr lang="en-US">
                <a:solidFill>
                  <a:srgbClr val="374151"/>
                </a:solidFill>
                <a:ea typeface="+mn-lt"/>
                <a:cs typeface="+mn-lt"/>
              </a:rPr>
              <a:t> at </a:t>
            </a:r>
            <a:r>
              <a:rPr lang="en-US" b="1">
                <a:solidFill>
                  <a:srgbClr val="374151"/>
                </a:solidFill>
                <a:ea typeface="+mn-lt"/>
                <a:cs typeface="+mn-lt"/>
              </a:rPr>
              <a:t>19,498.</a:t>
            </a:r>
            <a:r>
              <a:rPr lang="en-US">
                <a:solidFill>
                  <a:srgbClr val="374151"/>
                </a:solidFill>
                <a:ea typeface="+mn-lt"/>
                <a:cs typeface="+mn-lt"/>
              </a:rPr>
              <a:t> </a:t>
            </a:r>
          </a:p>
          <a:p>
            <a:pPr>
              <a:buClr>
                <a:srgbClr val="262626"/>
              </a:buClr>
            </a:pPr>
            <a:r>
              <a:rPr lang="en-US">
                <a:solidFill>
                  <a:srgbClr val="374151"/>
                </a:solidFill>
              </a:rPr>
              <a:t>Enrollment for </a:t>
            </a:r>
            <a:r>
              <a:rPr lang="en-US" b="1">
                <a:solidFill>
                  <a:srgbClr val="374151"/>
                </a:solidFill>
              </a:rPr>
              <a:t>International</a:t>
            </a:r>
            <a:r>
              <a:rPr lang="en-US">
                <a:solidFill>
                  <a:srgbClr val="374151"/>
                </a:solidFill>
              </a:rPr>
              <a:t> is at a low of </a:t>
            </a:r>
            <a:r>
              <a:rPr lang="en-US" b="1">
                <a:solidFill>
                  <a:srgbClr val="374151"/>
                </a:solidFill>
              </a:rPr>
              <a:t>22</a:t>
            </a:r>
            <a:r>
              <a:rPr lang="en-US">
                <a:solidFill>
                  <a:srgbClr val="374151"/>
                </a:solidFill>
              </a:rPr>
              <a:t> compared to enrollment from </a:t>
            </a:r>
            <a:r>
              <a:rPr lang="en-US">
                <a:solidFill>
                  <a:srgbClr val="374151"/>
                </a:solidFill>
                <a:ea typeface="+mn-lt"/>
                <a:cs typeface="+mn-lt"/>
              </a:rPr>
              <a:t> </a:t>
            </a:r>
            <a:r>
              <a:rPr lang="en-US" b="1">
                <a:solidFill>
                  <a:srgbClr val="374151"/>
                </a:solidFill>
                <a:ea typeface="+mn-lt"/>
                <a:cs typeface="+mn-lt"/>
              </a:rPr>
              <a:t>Domestic</a:t>
            </a:r>
            <a:r>
              <a:rPr lang="en-US">
                <a:solidFill>
                  <a:srgbClr val="374151"/>
                </a:solidFill>
                <a:ea typeface="+mn-lt"/>
                <a:cs typeface="+mn-lt"/>
              </a:rPr>
              <a:t> at </a:t>
            </a:r>
            <a:r>
              <a:rPr lang="en-US" b="1">
                <a:solidFill>
                  <a:srgbClr val="374151"/>
                </a:solidFill>
                <a:ea typeface="+mn-lt"/>
                <a:cs typeface="+mn-lt"/>
              </a:rPr>
              <a:t>630</a:t>
            </a:r>
            <a:r>
              <a:rPr lang="en-US">
                <a:solidFill>
                  <a:srgbClr val="374151"/>
                </a:solidFill>
                <a:ea typeface="+mn-lt"/>
                <a:cs typeface="+mn-lt"/>
              </a:rPr>
              <a:t>.</a:t>
            </a:r>
            <a:endParaRPr lang="en-US">
              <a:solidFill>
                <a:srgbClr val="374151"/>
              </a:solidFill>
            </a:endParaRPr>
          </a:p>
        </p:txBody>
      </p:sp>
      <p:pic>
        <p:nvPicPr>
          <p:cNvPr id="3" name="Picture 2" descr="A graph with numbers and a bar&#10;&#10;Description automatically generated">
            <a:extLst>
              <a:ext uri="{FF2B5EF4-FFF2-40B4-BE49-F238E27FC236}">
                <a16:creationId xmlns:a16="http://schemas.microsoft.com/office/drawing/2014/main" id="{C920EB27-02A2-0498-144A-4E1592BB6848}"/>
              </a:ext>
            </a:extLst>
          </p:cNvPr>
          <p:cNvPicPr>
            <a:picLocks noChangeAspect="1"/>
          </p:cNvPicPr>
          <p:nvPr/>
        </p:nvPicPr>
        <p:blipFill>
          <a:blip r:embed="rId2"/>
          <a:stretch>
            <a:fillRect/>
          </a:stretch>
        </p:blipFill>
        <p:spPr>
          <a:xfrm>
            <a:off x="499908" y="726135"/>
            <a:ext cx="5101885" cy="5526741"/>
          </a:xfrm>
          <a:prstGeom prst="rect">
            <a:avLst/>
          </a:prstGeom>
        </p:spPr>
      </p:pic>
    </p:spTree>
    <p:extLst>
      <p:ext uri="{BB962C8B-B14F-4D97-AF65-F5344CB8AC3E}">
        <p14:creationId xmlns:p14="http://schemas.microsoft.com/office/powerpoint/2010/main" val="3664882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E0D13DB-D099-4541-888D-DE0186F1C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19" y="253548"/>
            <a:ext cx="5851795" cy="6384816"/>
          </a:xfrm>
          <a:prstGeom prst="rect">
            <a:avLst/>
          </a:prstGeom>
          <a:solidFill>
            <a:srgbClr val="FFFFFF"/>
          </a:solidFill>
          <a:ln w="6350" cap="sq" cmpd="sng" algn="ctr">
            <a:solidFill>
              <a:srgbClr val="404040"/>
            </a:solidFill>
            <a:prstDash val="solid"/>
            <a:miter lim="800000"/>
          </a:ln>
          <a:effectLst/>
        </p:spPr>
        <p:txBody>
          <a:bodyPr/>
          <a:lstStyle/>
          <a:p>
            <a:endParaRPr lang="en-US"/>
          </a:p>
        </p:txBody>
      </p:sp>
      <p:sp>
        <p:nvSpPr>
          <p:cNvPr id="50" name="Rectangle 49">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BDC95A-7720-BBE0-AEF3-109BB0A60842}"/>
              </a:ext>
            </a:extLst>
          </p:cNvPr>
          <p:cNvSpPr>
            <a:spLocks noGrp="1"/>
          </p:cNvSpPr>
          <p:nvPr>
            <p:ph type="title"/>
          </p:nvPr>
        </p:nvSpPr>
        <p:spPr>
          <a:xfrm>
            <a:off x="6846137" y="601107"/>
            <a:ext cx="4602152" cy="1718225"/>
          </a:xfrm>
        </p:spPr>
        <p:txBody>
          <a:bodyPr>
            <a:normAutofit/>
          </a:bodyPr>
          <a:lstStyle/>
          <a:p>
            <a:pPr algn="just"/>
            <a:r>
              <a:rPr lang="en-US" sz="4000" b="1">
                <a:latin typeface="Times New Roman"/>
                <a:cs typeface="Times New Roman"/>
              </a:rPr>
              <a:t>Lead cost by Dom./ Int.  Students</a:t>
            </a:r>
          </a:p>
        </p:txBody>
      </p:sp>
      <p:sp>
        <p:nvSpPr>
          <p:cNvPr id="52" name="Content Placeholder 7">
            <a:extLst>
              <a:ext uri="{FF2B5EF4-FFF2-40B4-BE49-F238E27FC236}">
                <a16:creationId xmlns:a16="http://schemas.microsoft.com/office/drawing/2014/main" id="{8F23095C-959D-7772-C014-8C43370CE7FF}"/>
              </a:ext>
            </a:extLst>
          </p:cNvPr>
          <p:cNvSpPr>
            <a:spLocks noGrp="1"/>
          </p:cNvSpPr>
          <p:nvPr>
            <p:ph idx="1"/>
          </p:nvPr>
        </p:nvSpPr>
        <p:spPr>
          <a:xfrm>
            <a:off x="6846137" y="2450105"/>
            <a:ext cx="4602152" cy="3557805"/>
          </a:xfrm>
        </p:spPr>
        <p:txBody>
          <a:bodyPr vert="horz" lIns="91440" tIns="45720" rIns="91440" bIns="45720" rtlCol="0" anchor="t">
            <a:normAutofit/>
          </a:bodyPr>
          <a:lstStyle/>
          <a:p>
            <a:pPr>
              <a:buClr>
                <a:srgbClr val="262626"/>
              </a:buClr>
            </a:pPr>
            <a:r>
              <a:rPr lang="en-US">
                <a:solidFill>
                  <a:srgbClr val="374151"/>
                </a:solidFill>
                <a:latin typeface="Arial Nova"/>
                <a:ea typeface="+mn-lt"/>
                <a:cs typeface="+mn-lt"/>
              </a:rPr>
              <a:t> </a:t>
            </a:r>
            <a:r>
              <a:rPr lang="en-US">
                <a:solidFill>
                  <a:srgbClr val="374151"/>
                </a:solidFill>
                <a:latin typeface="Garamond"/>
                <a:ea typeface="+mn-lt"/>
                <a:cs typeface="+mn-lt"/>
              </a:rPr>
              <a:t>The cost per lead for </a:t>
            </a:r>
            <a:r>
              <a:rPr lang="en-US" b="1">
                <a:solidFill>
                  <a:srgbClr val="374151"/>
                </a:solidFill>
                <a:latin typeface="Garamond"/>
                <a:ea typeface="+mn-lt"/>
                <a:cs typeface="+mn-lt"/>
              </a:rPr>
              <a:t>Domestic students</a:t>
            </a:r>
            <a:r>
              <a:rPr lang="en-US">
                <a:solidFill>
                  <a:srgbClr val="374151"/>
                </a:solidFill>
                <a:latin typeface="Garamond"/>
                <a:ea typeface="+mn-lt"/>
                <a:cs typeface="+mn-lt"/>
              </a:rPr>
              <a:t> is  </a:t>
            </a:r>
            <a:r>
              <a:rPr lang="en-US" b="1">
                <a:solidFill>
                  <a:srgbClr val="374151"/>
                </a:solidFill>
                <a:latin typeface="Garamond"/>
                <a:ea typeface="+mn-lt"/>
                <a:cs typeface="+mn-lt"/>
              </a:rPr>
              <a:t>$1,569,000</a:t>
            </a:r>
            <a:endParaRPr lang="en-US" b="1">
              <a:latin typeface="Garamond"/>
            </a:endParaRPr>
          </a:p>
          <a:p>
            <a:pPr>
              <a:buClr>
                <a:srgbClr val="262626"/>
              </a:buClr>
            </a:pPr>
            <a:r>
              <a:rPr lang="en-US" b="1">
                <a:solidFill>
                  <a:srgbClr val="374151"/>
                </a:solidFill>
                <a:latin typeface="Garamond"/>
                <a:ea typeface="+mn-lt"/>
                <a:cs typeface="+mn-lt"/>
              </a:rPr>
              <a:t> International students</a:t>
            </a:r>
            <a:r>
              <a:rPr lang="en-US">
                <a:solidFill>
                  <a:srgbClr val="374151"/>
                </a:solidFill>
                <a:latin typeface="Garamond"/>
                <a:ea typeface="+mn-lt"/>
                <a:cs typeface="+mn-lt"/>
              </a:rPr>
              <a:t> has a lead cost at  </a:t>
            </a:r>
            <a:r>
              <a:rPr lang="en-US" b="1">
                <a:solidFill>
                  <a:srgbClr val="374151"/>
                </a:solidFill>
                <a:latin typeface="Garamond"/>
                <a:ea typeface="+mn-lt"/>
                <a:cs typeface="+mn-lt"/>
              </a:rPr>
              <a:t>$772,000</a:t>
            </a:r>
          </a:p>
          <a:p>
            <a:pPr>
              <a:buClr>
                <a:srgbClr val="262626"/>
              </a:buClr>
            </a:pPr>
            <a:r>
              <a:rPr lang="en-US">
                <a:solidFill>
                  <a:srgbClr val="374151"/>
                </a:solidFill>
                <a:latin typeface="Garamond"/>
                <a:ea typeface="+mn-lt"/>
                <a:cs typeface="+mn-lt"/>
              </a:rPr>
              <a:t>This shows that acquiring a domestic lead is more than twice as expensive as acquiring an international lead.</a:t>
            </a:r>
            <a:endParaRPr lang="en-US">
              <a:latin typeface="Garamond"/>
            </a:endParaRPr>
          </a:p>
          <a:p>
            <a:pPr marL="0" indent="0">
              <a:buClr>
                <a:srgbClr val="262626"/>
              </a:buClr>
              <a:buNone/>
            </a:pPr>
            <a:endParaRPr lang="en-US" b="1">
              <a:latin typeface="Garamond"/>
              <a:cs typeface="Times New Roman"/>
            </a:endParaRPr>
          </a:p>
          <a:p>
            <a:pPr>
              <a:buClr>
                <a:srgbClr val="262626"/>
              </a:buClr>
            </a:pPr>
            <a:endParaRPr lang="en-US" b="1">
              <a:latin typeface="Times New Roman"/>
              <a:cs typeface="Times New Roman"/>
            </a:endParaRPr>
          </a:p>
        </p:txBody>
      </p:sp>
      <p:pic>
        <p:nvPicPr>
          <p:cNvPr id="4" name="Picture 3" descr="A blue and orange rectangular bars&#10;&#10;Description automatically generated">
            <a:extLst>
              <a:ext uri="{FF2B5EF4-FFF2-40B4-BE49-F238E27FC236}">
                <a16:creationId xmlns:a16="http://schemas.microsoft.com/office/drawing/2014/main" id="{14AB99F1-9860-EDD0-D520-93865B591CE6}"/>
              </a:ext>
            </a:extLst>
          </p:cNvPr>
          <p:cNvPicPr>
            <a:picLocks noChangeAspect="1"/>
          </p:cNvPicPr>
          <p:nvPr/>
        </p:nvPicPr>
        <p:blipFill>
          <a:blip r:embed="rId2"/>
          <a:stretch>
            <a:fillRect/>
          </a:stretch>
        </p:blipFill>
        <p:spPr>
          <a:xfrm>
            <a:off x="408339" y="456235"/>
            <a:ext cx="5436375" cy="5817561"/>
          </a:xfrm>
          <a:prstGeom prst="rect">
            <a:avLst/>
          </a:prstGeom>
        </p:spPr>
      </p:pic>
    </p:spTree>
    <p:extLst>
      <p:ext uri="{BB962C8B-B14F-4D97-AF65-F5344CB8AC3E}">
        <p14:creationId xmlns:p14="http://schemas.microsoft.com/office/powerpoint/2010/main" val="3461950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E0D13DB-D099-4541-888D-DE0186F1C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19" y="253548"/>
            <a:ext cx="5851795" cy="6384816"/>
          </a:xfrm>
          <a:prstGeom prst="rect">
            <a:avLst/>
          </a:prstGeom>
          <a:solidFill>
            <a:srgbClr val="FFFFFF"/>
          </a:solidFill>
          <a:ln w="6350" cap="sq" cmpd="sng" algn="ctr">
            <a:solidFill>
              <a:srgbClr val="404040"/>
            </a:solidFill>
            <a:prstDash val="solid"/>
            <a:miter lim="800000"/>
          </a:ln>
          <a:effectLst/>
        </p:spPr>
        <p:txBody>
          <a:bodyPr/>
          <a:lstStyle/>
          <a:p>
            <a:endParaRPr lang="en-US"/>
          </a:p>
        </p:txBody>
      </p:sp>
      <p:sp>
        <p:nvSpPr>
          <p:cNvPr id="50" name="Rectangle 49">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BDC95A-7720-BBE0-AEF3-109BB0A60842}"/>
              </a:ext>
            </a:extLst>
          </p:cNvPr>
          <p:cNvSpPr>
            <a:spLocks noGrp="1"/>
          </p:cNvSpPr>
          <p:nvPr>
            <p:ph type="title"/>
          </p:nvPr>
        </p:nvSpPr>
        <p:spPr>
          <a:xfrm>
            <a:off x="6846137" y="577840"/>
            <a:ext cx="4602152" cy="1718225"/>
          </a:xfrm>
        </p:spPr>
        <p:txBody>
          <a:bodyPr>
            <a:normAutofit fontScale="90000"/>
          </a:bodyPr>
          <a:lstStyle/>
          <a:p>
            <a:pPr algn="just"/>
            <a:r>
              <a:rPr lang="en-US" sz="4000" b="1">
                <a:latin typeface="Times New Roman"/>
                <a:cs typeface="Times New Roman"/>
              </a:rPr>
              <a:t>Lead by Previous Education of Enrolled Students</a:t>
            </a:r>
          </a:p>
        </p:txBody>
      </p:sp>
      <p:sp>
        <p:nvSpPr>
          <p:cNvPr id="52" name="Content Placeholder 7">
            <a:extLst>
              <a:ext uri="{FF2B5EF4-FFF2-40B4-BE49-F238E27FC236}">
                <a16:creationId xmlns:a16="http://schemas.microsoft.com/office/drawing/2014/main" id="{8F23095C-959D-7772-C014-8C43370CE7FF}"/>
              </a:ext>
            </a:extLst>
          </p:cNvPr>
          <p:cNvSpPr>
            <a:spLocks noGrp="1"/>
          </p:cNvSpPr>
          <p:nvPr>
            <p:ph idx="1"/>
          </p:nvPr>
        </p:nvSpPr>
        <p:spPr>
          <a:xfrm>
            <a:off x="6846137" y="2450105"/>
            <a:ext cx="4602152" cy="3557805"/>
          </a:xfrm>
        </p:spPr>
        <p:txBody>
          <a:bodyPr vert="horz" lIns="91440" tIns="45720" rIns="91440" bIns="45720" rtlCol="0" anchor="t">
            <a:normAutofit/>
          </a:bodyPr>
          <a:lstStyle/>
          <a:p>
            <a:endParaRPr lang="en-US">
              <a:latin typeface="Times New Roman"/>
              <a:cs typeface="Times New Roman"/>
            </a:endParaRPr>
          </a:p>
          <a:p>
            <a:pPr>
              <a:buClr>
                <a:srgbClr val="262626"/>
              </a:buClr>
            </a:pPr>
            <a:r>
              <a:rPr lang="en-US" sz="1800">
                <a:latin typeface="Times New Roman"/>
                <a:cs typeface="Times New Roman"/>
              </a:rPr>
              <a:t>Over </a:t>
            </a:r>
            <a:r>
              <a:rPr lang="en-US" sz="1800" b="1">
                <a:latin typeface="Times New Roman"/>
                <a:cs typeface="Times New Roman"/>
              </a:rPr>
              <a:t>50% </a:t>
            </a:r>
            <a:r>
              <a:rPr lang="en-US" sz="1800">
                <a:latin typeface="Times New Roman"/>
                <a:cs typeface="Times New Roman"/>
              </a:rPr>
              <a:t>of Enrolled Students have bachelor’s degree as their prior education</a:t>
            </a:r>
            <a:endParaRPr lang="en-US" sz="1800" b="1">
              <a:latin typeface="Times New Roman"/>
              <a:cs typeface="Times New Roman"/>
            </a:endParaRPr>
          </a:p>
          <a:p>
            <a:r>
              <a:rPr lang="en-US" sz="1800">
                <a:latin typeface="Times New Roman"/>
                <a:cs typeface="Times New Roman"/>
              </a:rPr>
              <a:t>About </a:t>
            </a:r>
            <a:r>
              <a:rPr lang="en-US" sz="1800" b="1">
                <a:latin typeface="Times New Roman"/>
                <a:cs typeface="Times New Roman"/>
              </a:rPr>
              <a:t>27%</a:t>
            </a:r>
            <a:r>
              <a:rPr lang="en-US" sz="1800">
                <a:latin typeface="Times New Roman"/>
                <a:cs typeface="Times New Roman"/>
              </a:rPr>
              <a:t> of Enrolled Student’s previous education has a </a:t>
            </a:r>
            <a:r>
              <a:rPr lang="en-US" sz="1800" b="1">
                <a:latin typeface="Times New Roman"/>
                <a:cs typeface="Times New Roman"/>
              </a:rPr>
              <a:t>master’s degree</a:t>
            </a:r>
          </a:p>
          <a:p>
            <a:pPr>
              <a:buClr>
                <a:srgbClr val="262626"/>
              </a:buClr>
            </a:pPr>
            <a:endParaRPr lang="en-US" b="1">
              <a:latin typeface="Times New Roman"/>
              <a:cs typeface="Times New Roman"/>
            </a:endParaRPr>
          </a:p>
        </p:txBody>
      </p:sp>
      <p:pic>
        <p:nvPicPr>
          <p:cNvPr id="6" name="Picture 5" descr="A colorful pie chart with text&#10;&#10;Description automatically generated">
            <a:extLst>
              <a:ext uri="{FF2B5EF4-FFF2-40B4-BE49-F238E27FC236}">
                <a16:creationId xmlns:a16="http://schemas.microsoft.com/office/drawing/2014/main" id="{399FC251-E152-8CD0-002D-6FD91F316012}"/>
              </a:ext>
            </a:extLst>
          </p:cNvPr>
          <p:cNvPicPr>
            <a:picLocks noChangeAspect="1"/>
          </p:cNvPicPr>
          <p:nvPr/>
        </p:nvPicPr>
        <p:blipFill>
          <a:blip r:embed="rId2"/>
          <a:stretch>
            <a:fillRect/>
          </a:stretch>
        </p:blipFill>
        <p:spPr>
          <a:xfrm>
            <a:off x="309454" y="782650"/>
            <a:ext cx="5570160" cy="4862255"/>
          </a:xfrm>
          <a:prstGeom prst="rect">
            <a:avLst/>
          </a:prstGeom>
        </p:spPr>
      </p:pic>
    </p:spTree>
    <p:extLst>
      <p:ext uri="{BB962C8B-B14F-4D97-AF65-F5344CB8AC3E}">
        <p14:creationId xmlns:p14="http://schemas.microsoft.com/office/powerpoint/2010/main" val="850309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0122" y="413053"/>
            <a:ext cx="8212114" cy="6064596"/>
          </a:xfrm>
          <a:prstGeom prst="rect">
            <a:avLst/>
          </a:prstGeom>
          <a:noFill/>
          <a:ln w="6350" cap="sq" cmpd="sng" algn="ctr">
            <a:solidFill>
              <a:srgbClr val="404040"/>
            </a:solidFill>
            <a:prstDash val="solid"/>
            <a:miter lim="800000"/>
          </a:ln>
          <a:effectLst/>
        </p:spPr>
      </p:sp>
      <p:pic>
        <p:nvPicPr>
          <p:cNvPr id="8" name="Picture 7" descr="A map of the united states&#10;&#10;Description automatically generated">
            <a:extLst>
              <a:ext uri="{FF2B5EF4-FFF2-40B4-BE49-F238E27FC236}">
                <a16:creationId xmlns:a16="http://schemas.microsoft.com/office/drawing/2014/main" id="{AA78CFAC-B37C-9EBB-E054-94B4AC348075}"/>
              </a:ext>
            </a:extLst>
          </p:cNvPr>
          <p:cNvPicPr>
            <a:picLocks noChangeAspect="1"/>
          </p:cNvPicPr>
          <p:nvPr/>
        </p:nvPicPr>
        <p:blipFill rotWithShape="1">
          <a:blip r:embed="rId2"/>
          <a:srcRect l="22112" t="27984" r="10559" b="17078"/>
          <a:stretch/>
        </p:blipFill>
        <p:spPr>
          <a:xfrm>
            <a:off x="904701" y="1664071"/>
            <a:ext cx="7237877" cy="3558266"/>
          </a:xfrm>
          <a:prstGeom prst="rect">
            <a:avLst/>
          </a:prstGeom>
        </p:spPr>
      </p:pic>
      <p:sp>
        <p:nvSpPr>
          <p:cNvPr id="48" name="Rectangle 47">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0386" y="237744"/>
            <a:ext cx="2926080"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49">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56699"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41B702-5CB3-D837-4AA0-33FB1307B2F3}"/>
              </a:ext>
            </a:extLst>
          </p:cNvPr>
          <p:cNvSpPr>
            <a:spLocks noGrp="1"/>
          </p:cNvSpPr>
          <p:nvPr>
            <p:ph type="title"/>
          </p:nvPr>
        </p:nvSpPr>
        <p:spPr>
          <a:xfrm>
            <a:off x="9440169" y="716416"/>
            <a:ext cx="2090538" cy="1055855"/>
          </a:xfrm>
        </p:spPr>
        <p:txBody>
          <a:bodyPr anchor="b">
            <a:normAutofit fontScale="90000"/>
          </a:bodyPr>
          <a:lstStyle/>
          <a:p>
            <a:pPr algn="ctr"/>
            <a:r>
              <a:rPr lang="en-US" sz="2800" b="1">
                <a:latin typeface="Times New Roman"/>
                <a:cs typeface="Times New Roman"/>
              </a:rPr>
              <a:t>Average Lead Cost by State</a:t>
            </a:r>
            <a:endParaRPr lang="en-US" sz="2800">
              <a:latin typeface="Times New Roman"/>
              <a:cs typeface="Times New Roman"/>
            </a:endParaRPr>
          </a:p>
          <a:p>
            <a:pPr algn="ctr"/>
            <a:endParaRPr lang="en-US" sz="2800" b="1">
              <a:latin typeface="Times New Roman" panose="02020603050405020304" pitchFamily="18" charset="0"/>
              <a:cs typeface="Times New Roman" panose="02020603050405020304" pitchFamily="18" charset="0"/>
            </a:endParaRPr>
          </a:p>
        </p:txBody>
      </p:sp>
      <p:sp>
        <p:nvSpPr>
          <p:cNvPr id="11" name="Content Placeholder 8">
            <a:extLst>
              <a:ext uri="{FF2B5EF4-FFF2-40B4-BE49-F238E27FC236}">
                <a16:creationId xmlns:a16="http://schemas.microsoft.com/office/drawing/2014/main" id="{CFD06E65-0EF3-AC73-5BCA-FF06C202B309}"/>
              </a:ext>
            </a:extLst>
          </p:cNvPr>
          <p:cNvSpPr>
            <a:spLocks noGrp="1"/>
          </p:cNvSpPr>
          <p:nvPr>
            <p:ph idx="1"/>
          </p:nvPr>
        </p:nvSpPr>
        <p:spPr>
          <a:xfrm>
            <a:off x="9307005" y="1483987"/>
            <a:ext cx="2312479" cy="4520022"/>
          </a:xfrm>
        </p:spPr>
        <p:txBody>
          <a:bodyPr vert="horz" lIns="91440" tIns="45720" rIns="91440" bIns="45720" rtlCol="0" anchor="t">
            <a:noAutofit/>
          </a:bodyPr>
          <a:lstStyle/>
          <a:p>
            <a:pPr marL="0" indent="0">
              <a:buNone/>
            </a:pPr>
            <a:endParaRPr lang="en-US" altLang="zh-CN">
              <a:solidFill>
                <a:schemeClr val="tx1">
                  <a:lumMod val="85000"/>
                  <a:lumOff val="15000"/>
                </a:schemeClr>
              </a:solidFill>
              <a:ea typeface="宋体"/>
            </a:endParaRPr>
          </a:p>
          <a:p>
            <a:r>
              <a:rPr lang="en-US" sz="1600" b="0" i="0">
                <a:solidFill>
                  <a:schemeClr val="tx1">
                    <a:lumMod val="85000"/>
                    <a:lumOff val="15000"/>
                  </a:schemeClr>
                </a:solidFill>
                <a:effectLst/>
              </a:rPr>
              <a:t>The states with the </a:t>
            </a:r>
            <a:r>
              <a:rPr lang="en-US" sz="1600" b="1" i="0">
                <a:solidFill>
                  <a:schemeClr val="tx1">
                    <a:lumMod val="85000"/>
                    <a:lumOff val="15000"/>
                  </a:schemeClr>
                </a:solidFill>
                <a:effectLst/>
              </a:rPr>
              <a:t>highest</a:t>
            </a:r>
            <a:r>
              <a:rPr lang="en-US" sz="1600" i="0">
                <a:solidFill>
                  <a:schemeClr val="tx1">
                    <a:lumMod val="85000"/>
                    <a:lumOff val="15000"/>
                  </a:schemeClr>
                </a:solidFill>
                <a:effectLst/>
              </a:rPr>
              <a:t> lead </a:t>
            </a:r>
            <a:r>
              <a:rPr lang="en-US" altLang="zh-CN" sz="1600" i="0">
                <a:solidFill>
                  <a:schemeClr val="tx1">
                    <a:lumMod val="85000"/>
                    <a:lumOff val="15000"/>
                  </a:schemeClr>
                </a:solidFill>
                <a:effectLst/>
                <a:ea typeface="宋体"/>
              </a:rPr>
              <a:t>cost</a:t>
            </a:r>
            <a:r>
              <a:rPr lang="en-US" altLang="zh-CN" sz="1600">
                <a:solidFill>
                  <a:schemeClr val="tx1">
                    <a:lumMod val="85000"/>
                    <a:lumOff val="15000"/>
                  </a:schemeClr>
                </a:solidFill>
                <a:ea typeface="宋体"/>
              </a:rPr>
              <a:t>s</a:t>
            </a:r>
            <a:r>
              <a:rPr lang="zh-CN" altLang="en-US" sz="1600">
                <a:solidFill>
                  <a:schemeClr val="tx1">
                    <a:lumMod val="85000"/>
                    <a:lumOff val="15000"/>
                  </a:schemeClr>
                </a:solidFill>
                <a:ea typeface="宋体"/>
              </a:rPr>
              <a:t> </a:t>
            </a:r>
            <a:r>
              <a:rPr lang="en-US" altLang="zh-CN" sz="1600">
                <a:solidFill>
                  <a:schemeClr val="tx1">
                    <a:lumMod val="85000"/>
                    <a:lumOff val="15000"/>
                  </a:schemeClr>
                </a:solidFill>
                <a:ea typeface="宋体"/>
              </a:rPr>
              <a:t>are</a:t>
            </a:r>
            <a:r>
              <a:rPr lang="zh-CN" altLang="en-US" sz="1600">
                <a:solidFill>
                  <a:schemeClr val="tx1">
                    <a:lumMod val="85000"/>
                    <a:lumOff val="15000"/>
                  </a:schemeClr>
                </a:solidFill>
                <a:ea typeface="宋体"/>
              </a:rPr>
              <a:t> </a:t>
            </a:r>
            <a:r>
              <a:rPr lang="en-US" sz="1600" b="1" i="0">
                <a:solidFill>
                  <a:schemeClr val="tx1">
                    <a:lumMod val="85000"/>
                    <a:lumOff val="15000"/>
                  </a:schemeClr>
                </a:solidFill>
                <a:effectLst/>
              </a:rPr>
              <a:t>New York</a:t>
            </a:r>
            <a:r>
              <a:rPr lang="en-US" altLang="zh-CN" sz="1600" i="0">
                <a:solidFill>
                  <a:schemeClr val="tx1">
                    <a:lumMod val="85000"/>
                    <a:lumOff val="15000"/>
                  </a:schemeClr>
                </a:solidFill>
                <a:effectLst/>
                <a:ea typeface="宋体"/>
              </a:rPr>
              <a:t>(53.55),</a:t>
            </a:r>
            <a:r>
              <a:rPr lang="zh-CN" altLang="en-US" sz="1600" i="0">
                <a:solidFill>
                  <a:schemeClr val="tx1">
                    <a:lumMod val="85000"/>
                    <a:lumOff val="15000"/>
                  </a:schemeClr>
                </a:solidFill>
                <a:effectLst/>
                <a:ea typeface="宋体"/>
              </a:rPr>
              <a:t> </a:t>
            </a:r>
            <a:r>
              <a:rPr lang="en-US" altLang="zh-CN" sz="1600" b="1" i="0">
                <a:solidFill>
                  <a:schemeClr val="tx1">
                    <a:lumMod val="85000"/>
                    <a:lumOff val="15000"/>
                  </a:schemeClr>
                </a:solidFill>
                <a:effectLst/>
                <a:ea typeface="宋体"/>
              </a:rPr>
              <a:t>New</a:t>
            </a:r>
            <a:r>
              <a:rPr lang="zh-CN" altLang="en-US" sz="1600" b="1" i="0">
                <a:solidFill>
                  <a:schemeClr val="tx1">
                    <a:lumMod val="85000"/>
                    <a:lumOff val="15000"/>
                  </a:schemeClr>
                </a:solidFill>
                <a:effectLst/>
                <a:ea typeface="宋体"/>
              </a:rPr>
              <a:t> </a:t>
            </a:r>
            <a:r>
              <a:rPr lang="en-US" altLang="zh-CN" sz="1600" b="1" i="0">
                <a:solidFill>
                  <a:schemeClr val="tx1">
                    <a:lumMod val="85000"/>
                    <a:lumOff val="15000"/>
                  </a:schemeClr>
                </a:solidFill>
                <a:effectLst/>
                <a:ea typeface="宋体"/>
              </a:rPr>
              <a:t>Jersey</a:t>
            </a:r>
            <a:r>
              <a:rPr lang="en-US" altLang="zh-CN" sz="1600" i="0">
                <a:solidFill>
                  <a:schemeClr val="tx1">
                    <a:lumMod val="85000"/>
                    <a:lumOff val="15000"/>
                  </a:schemeClr>
                </a:solidFill>
                <a:effectLst/>
                <a:ea typeface="宋体"/>
              </a:rPr>
              <a:t>(53.01)</a:t>
            </a:r>
            <a:r>
              <a:rPr lang="zh-CN" altLang="en-US" sz="1600" i="0">
                <a:solidFill>
                  <a:schemeClr val="tx1">
                    <a:lumMod val="85000"/>
                    <a:lumOff val="15000"/>
                  </a:schemeClr>
                </a:solidFill>
                <a:effectLst/>
                <a:ea typeface="宋体"/>
              </a:rPr>
              <a:t> </a:t>
            </a:r>
            <a:r>
              <a:rPr lang="en-US" altLang="zh-CN" sz="1600" i="0">
                <a:solidFill>
                  <a:schemeClr val="tx1">
                    <a:lumMod val="85000"/>
                    <a:lumOff val="15000"/>
                  </a:schemeClr>
                </a:solidFill>
                <a:effectLst/>
                <a:ea typeface="宋体"/>
              </a:rPr>
              <a:t>and</a:t>
            </a:r>
            <a:r>
              <a:rPr lang="zh-CN" altLang="en-US" sz="1600" i="0">
                <a:solidFill>
                  <a:schemeClr val="tx1">
                    <a:lumMod val="85000"/>
                    <a:lumOff val="15000"/>
                  </a:schemeClr>
                </a:solidFill>
                <a:effectLst/>
                <a:ea typeface="宋体"/>
              </a:rPr>
              <a:t> </a:t>
            </a:r>
            <a:r>
              <a:rPr lang="en-US" altLang="zh-CN" sz="1600" b="1">
                <a:solidFill>
                  <a:schemeClr val="tx1">
                    <a:lumMod val="85000"/>
                    <a:lumOff val="15000"/>
                  </a:schemeClr>
                </a:solidFill>
                <a:ea typeface="宋体"/>
              </a:rPr>
              <a:t>South</a:t>
            </a:r>
            <a:r>
              <a:rPr lang="zh-CN" altLang="en-US" sz="1600" b="1">
                <a:solidFill>
                  <a:schemeClr val="tx1">
                    <a:lumMod val="85000"/>
                    <a:lumOff val="15000"/>
                  </a:schemeClr>
                </a:solidFill>
                <a:ea typeface="宋体"/>
              </a:rPr>
              <a:t> </a:t>
            </a:r>
            <a:r>
              <a:rPr lang="en-US" altLang="zh-CN" sz="1600" b="1">
                <a:solidFill>
                  <a:schemeClr val="tx1">
                    <a:lumMod val="85000"/>
                    <a:lumOff val="15000"/>
                  </a:schemeClr>
                </a:solidFill>
                <a:ea typeface="宋体"/>
              </a:rPr>
              <a:t>Dakota</a:t>
            </a:r>
            <a:r>
              <a:rPr lang="en-US" altLang="zh-CN" sz="1600">
                <a:solidFill>
                  <a:schemeClr val="tx1">
                    <a:lumMod val="85000"/>
                    <a:lumOff val="15000"/>
                  </a:schemeClr>
                </a:solidFill>
                <a:ea typeface="宋体"/>
              </a:rPr>
              <a:t>(53.57)</a:t>
            </a:r>
          </a:p>
          <a:p>
            <a:pPr marL="0" indent="0">
              <a:buClr>
                <a:srgbClr val="262626"/>
              </a:buClr>
              <a:buNone/>
            </a:pPr>
            <a:endParaRPr lang="en-US" altLang="zh-CN" sz="1600">
              <a:solidFill>
                <a:schemeClr val="tx1">
                  <a:lumMod val="85000"/>
                  <a:lumOff val="15000"/>
                </a:schemeClr>
              </a:solidFill>
              <a:ea typeface="宋体"/>
            </a:endParaRPr>
          </a:p>
          <a:p>
            <a:r>
              <a:rPr lang="en-US" sz="1600" b="0" i="0">
                <a:solidFill>
                  <a:schemeClr val="tx1">
                    <a:lumMod val="85000"/>
                    <a:lumOff val="15000"/>
                  </a:schemeClr>
                </a:solidFill>
                <a:effectLst/>
              </a:rPr>
              <a:t>The states with the </a:t>
            </a:r>
            <a:r>
              <a:rPr lang="en-US" sz="1600" b="1" i="0">
                <a:solidFill>
                  <a:schemeClr val="tx1">
                    <a:lumMod val="85000"/>
                    <a:lumOff val="15000"/>
                  </a:schemeClr>
                </a:solidFill>
                <a:effectLst/>
              </a:rPr>
              <a:t>lowest</a:t>
            </a:r>
            <a:r>
              <a:rPr lang="en-US" sz="1600" i="0">
                <a:solidFill>
                  <a:schemeClr val="tx1">
                    <a:lumMod val="85000"/>
                    <a:lumOff val="15000"/>
                  </a:schemeClr>
                </a:solidFill>
                <a:effectLst/>
              </a:rPr>
              <a:t> lead </a:t>
            </a:r>
            <a:r>
              <a:rPr lang="en-US" altLang="zh-CN" sz="1600">
                <a:solidFill>
                  <a:schemeClr val="tx1">
                    <a:lumMod val="85000"/>
                    <a:lumOff val="15000"/>
                  </a:schemeClr>
                </a:solidFill>
                <a:ea typeface="宋体"/>
              </a:rPr>
              <a:t>cost</a:t>
            </a:r>
            <a:r>
              <a:rPr lang="zh-CN" altLang="en-US" sz="1600">
                <a:solidFill>
                  <a:schemeClr val="tx1">
                    <a:lumMod val="85000"/>
                    <a:lumOff val="15000"/>
                  </a:schemeClr>
                </a:solidFill>
                <a:ea typeface="宋体"/>
              </a:rPr>
              <a:t> </a:t>
            </a:r>
            <a:r>
              <a:rPr lang="en-US" sz="1600" b="0" i="0">
                <a:solidFill>
                  <a:schemeClr val="tx1">
                    <a:lumMod val="85000"/>
                    <a:lumOff val="15000"/>
                  </a:schemeClr>
                </a:solidFill>
                <a:effectLst/>
              </a:rPr>
              <a:t>a</a:t>
            </a:r>
            <a:r>
              <a:rPr lang="en-US" sz="1600">
                <a:solidFill>
                  <a:schemeClr val="tx1">
                    <a:lumMod val="85000"/>
                    <a:lumOff val="15000"/>
                  </a:schemeClr>
                </a:solidFill>
              </a:rPr>
              <a:t>r</a:t>
            </a:r>
            <a:r>
              <a:rPr lang="en-US" altLang="zh-CN" sz="1600">
                <a:solidFill>
                  <a:schemeClr val="tx1">
                    <a:lumMod val="85000"/>
                    <a:lumOff val="15000"/>
                  </a:schemeClr>
                </a:solidFill>
                <a:ea typeface="宋体"/>
              </a:rPr>
              <a:t>e</a:t>
            </a:r>
            <a:r>
              <a:rPr lang="en-US" sz="1600">
                <a:solidFill>
                  <a:schemeClr val="tx1">
                    <a:lumMod val="85000"/>
                    <a:lumOff val="15000"/>
                  </a:schemeClr>
                </a:solidFill>
              </a:rPr>
              <a:t> </a:t>
            </a:r>
            <a:r>
              <a:rPr lang="en-US" sz="1600" b="1" i="0">
                <a:solidFill>
                  <a:schemeClr val="tx1">
                    <a:lumMod val="85000"/>
                    <a:lumOff val="15000"/>
                  </a:schemeClr>
                </a:solidFill>
                <a:effectLst/>
              </a:rPr>
              <a:t>Montana</a:t>
            </a:r>
            <a:r>
              <a:rPr lang="en-US" altLang="zh-CN" sz="1600" i="0">
                <a:solidFill>
                  <a:schemeClr val="tx1">
                    <a:lumMod val="85000"/>
                    <a:lumOff val="15000"/>
                  </a:schemeClr>
                </a:solidFill>
                <a:effectLst/>
                <a:ea typeface="宋体"/>
              </a:rPr>
              <a:t>(32.37)</a:t>
            </a:r>
            <a:r>
              <a:rPr lang="en-US" sz="1600" i="0">
                <a:solidFill>
                  <a:schemeClr val="tx1">
                    <a:lumMod val="85000"/>
                    <a:lumOff val="15000"/>
                  </a:schemeClr>
                </a:solidFill>
                <a:effectLst/>
              </a:rPr>
              <a:t>, </a:t>
            </a:r>
            <a:r>
              <a:rPr lang="en-US" altLang="zh-CN" sz="1600" b="1" i="0">
                <a:solidFill>
                  <a:schemeClr val="tx1">
                    <a:lumMod val="85000"/>
                    <a:lumOff val="15000"/>
                  </a:schemeClr>
                </a:solidFill>
                <a:effectLst/>
                <a:ea typeface="宋体"/>
              </a:rPr>
              <a:t>New</a:t>
            </a:r>
            <a:r>
              <a:rPr lang="zh-CN" altLang="en-US" sz="1600" b="1" i="0">
                <a:solidFill>
                  <a:schemeClr val="tx1">
                    <a:lumMod val="85000"/>
                    <a:lumOff val="15000"/>
                  </a:schemeClr>
                </a:solidFill>
                <a:effectLst/>
                <a:ea typeface="宋体"/>
              </a:rPr>
              <a:t> </a:t>
            </a:r>
            <a:r>
              <a:rPr lang="en-US" altLang="zh-CN" sz="1600" b="1">
                <a:solidFill>
                  <a:schemeClr val="tx1">
                    <a:lumMod val="85000"/>
                    <a:lumOff val="15000"/>
                  </a:schemeClr>
                </a:solidFill>
                <a:ea typeface="宋体"/>
              </a:rPr>
              <a:t>Hampshire</a:t>
            </a:r>
            <a:r>
              <a:rPr lang="en-US" altLang="zh-CN" sz="1600">
                <a:solidFill>
                  <a:schemeClr val="tx1">
                    <a:lumMod val="85000"/>
                    <a:lumOff val="15000"/>
                  </a:schemeClr>
                </a:solidFill>
                <a:ea typeface="宋体"/>
              </a:rPr>
              <a:t>(34.40)</a:t>
            </a:r>
            <a:r>
              <a:rPr lang="en-US" sz="1600" i="0">
                <a:solidFill>
                  <a:schemeClr val="tx1">
                    <a:lumMod val="85000"/>
                    <a:lumOff val="15000"/>
                  </a:schemeClr>
                </a:solidFill>
                <a:effectLst/>
              </a:rPr>
              <a:t>, </a:t>
            </a:r>
            <a:r>
              <a:rPr lang="en-US" sz="1600" b="0" i="0">
                <a:solidFill>
                  <a:schemeClr val="tx1">
                    <a:lumMod val="85000"/>
                    <a:lumOff val="15000"/>
                  </a:schemeClr>
                </a:solidFill>
                <a:effectLst/>
              </a:rPr>
              <a:t>and </a:t>
            </a:r>
            <a:r>
              <a:rPr lang="en-US" altLang="zh-CN" sz="1600" b="1" i="0">
                <a:solidFill>
                  <a:schemeClr val="tx1">
                    <a:lumMod val="85000"/>
                    <a:lumOff val="15000"/>
                  </a:schemeClr>
                </a:solidFill>
                <a:effectLst/>
                <a:ea typeface="宋体"/>
              </a:rPr>
              <a:t>Delaware</a:t>
            </a:r>
            <a:r>
              <a:rPr lang="en-US" altLang="zh-CN" sz="1600" i="0">
                <a:solidFill>
                  <a:schemeClr val="tx1">
                    <a:lumMod val="85000"/>
                    <a:lumOff val="15000"/>
                  </a:schemeClr>
                </a:solidFill>
                <a:effectLst/>
                <a:ea typeface="宋体"/>
              </a:rPr>
              <a:t>(32.27)</a:t>
            </a:r>
          </a:p>
          <a:p>
            <a:pPr marL="0" indent="0">
              <a:buNone/>
            </a:pPr>
            <a:endParaRPr lang="en-US" altLang="zh-CN" sz="1400">
              <a:solidFill>
                <a:schemeClr val="tx1">
                  <a:lumMod val="85000"/>
                  <a:lumOff val="15000"/>
                </a:schemeClr>
              </a:solidFill>
              <a:ea typeface="宋体"/>
            </a:endParaRPr>
          </a:p>
          <a:p>
            <a:endParaRPr lang="en-US" sz="140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DBF3D00-0403-1F1E-6884-6E5138A498CB}"/>
              </a:ext>
            </a:extLst>
          </p:cNvPr>
          <p:cNvSpPr txBox="1"/>
          <p:nvPr/>
        </p:nvSpPr>
        <p:spPr>
          <a:xfrm>
            <a:off x="902562" y="1117106"/>
            <a:ext cx="28704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Average Lead Cost by State</a:t>
            </a:r>
          </a:p>
        </p:txBody>
      </p:sp>
    </p:spTree>
    <p:extLst>
      <p:ext uri="{BB962C8B-B14F-4D97-AF65-F5344CB8AC3E}">
        <p14:creationId xmlns:p14="http://schemas.microsoft.com/office/powerpoint/2010/main" val="712693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04B7AC44-1B7B-4F09-9AA4-3DFDEC57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95" name="Rectangle 94">
            <a:extLst>
              <a:ext uri="{FF2B5EF4-FFF2-40B4-BE49-F238E27FC236}">
                <a16:creationId xmlns:a16="http://schemas.microsoft.com/office/drawing/2014/main" id="{6683E473-94FF-4ACE-9433-1F14799E8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97" name="Rectangle 96">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0122" y="413053"/>
            <a:ext cx="8212114" cy="6064596"/>
          </a:xfrm>
          <a:prstGeom prst="rect">
            <a:avLst/>
          </a:prstGeom>
          <a:noFill/>
          <a:ln w="6350" cap="sq" cmpd="sng" algn="ctr">
            <a:solidFill>
              <a:srgbClr val="404040"/>
            </a:solidFill>
            <a:prstDash val="solid"/>
            <a:miter lim="800000"/>
          </a:ln>
          <a:effectLst/>
        </p:spPr>
      </p:sp>
      <p:pic>
        <p:nvPicPr>
          <p:cNvPr id="3" name="Picture 2" descr="A map of the united states&#10;&#10;Description automatically generated">
            <a:extLst>
              <a:ext uri="{FF2B5EF4-FFF2-40B4-BE49-F238E27FC236}">
                <a16:creationId xmlns:a16="http://schemas.microsoft.com/office/drawing/2014/main" id="{9C04030A-FA03-C858-727F-2BD1EED6F934}"/>
              </a:ext>
            </a:extLst>
          </p:cNvPr>
          <p:cNvPicPr>
            <a:picLocks noChangeAspect="1"/>
          </p:cNvPicPr>
          <p:nvPr/>
        </p:nvPicPr>
        <p:blipFill>
          <a:blip r:embed="rId2"/>
          <a:stretch>
            <a:fillRect/>
          </a:stretch>
        </p:blipFill>
        <p:spPr>
          <a:xfrm>
            <a:off x="610437" y="610974"/>
            <a:ext cx="7812026" cy="4715553"/>
          </a:xfrm>
          <a:prstGeom prst="rect">
            <a:avLst/>
          </a:prstGeom>
        </p:spPr>
      </p:pic>
      <p:sp>
        <p:nvSpPr>
          <p:cNvPr id="101" name="Rectangle 100">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0386" y="237744"/>
            <a:ext cx="2926080"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 name="Rectangle 102">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56699"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FD4D84-99B0-61B5-7333-9AC99F328562}"/>
              </a:ext>
            </a:extLst>
          </p:cNvPr>
          <p:cNvSpPr>
            <a:spLocks noGrp="1"/>
          </p:cNvSpPr>
          <p:nvPr>
            <p:ph type="title"/>
          </p:nvPr>
        </p:nvSpPr>
        <p:spPr>
          <a:xfrm>
            <a:off x="9321801" y="612843"/>
            <a:ext cx="2312480" cy="1499738"/>
          </a:xfrm>
        </p:spPr>
        <p:txBody>
          <a:bodyPr vert="horz" lIns="91440" tIns="45720" rIns="91440" bIns="45720" rtlCol="0" anchor="b">
            <a:normAutofit fontScale="90000"/>
          </a:bodyPr>
          <a:lstStyle/>
          <a:p>
            <a:r>
              <a:rPr lang="en-US" sz="2800" b="1">
                <a:solidFill>
                  <a:srgbClr val="262626"/>
                </a:solidFill>
                <a:latin typeface="Times New Roman"/>
                <a:cs typeface="Times New Roman"/>
              </a:rPr>
              <a:t>Enrollment Rate and Lead Cost Analysis by State</a:t>
            </a:r>
          </a:p>
        </p:txBody>
      </p:sp>
      <p:sp>
        <p:nvSpPr>
          <p:cNvPr id="6" name="Content Placeholder 5">
            <a:extLst>
              <a:ext uri="{FF2B5EF4-FFF2-40B4-BE49-F238E27FC236}">
                <a16:creationId xmlns:a16="http://schemas.microsoft.com/office/drawing/2014/main" id="{88D74868-05A6-200E-B8CD-7A798334BAF7}"/>
              </a:ext>
            </a:extLst>
          </p:cNvPr>
          <p:cNvSpPr>
            <a:spLocks noGrp="1"/>
          </p:cNvSpPr>
          <p:nvPr>
            <p:ph sz="half" idx="2"/>
          </p:nvPr>
        </p:nvSpPr>
        <p:spPr>
          <a:xfrm>
            <a:off x="9321801" y="2149813"/>
            <a:ext cx="2312479" cy="3854197"/>
          </a:xfrm>
        </p:spPr>
        <p:txBody>
          <a:bodyPr vert="horz" lIns="91440" tIns="45720" rIns="91440" bIns="45720" rtlCol="0" anchor="t">
            <a:normAutofit/>
          </a:bodyPr>
          <a:lstStyle/>
          <a:p>
            <a:pPr marL="0"/>
            <a:endParaRPr lang="en-US" altLang="zh-CN" sz="1300">
              <a:solidFill>
                <a:schemeClr val="tx1">
                  <a:lumMod val="85000"/>
                  <a:lumOff val="15000"/>
                </a:schemeClr>
              </a:solidFill>
            </a:endParaRPr>
          </a:p>
          <a:p>
            <a:pPr marL="285750"/>
            <a:r>
              <a:rPr lang="en-US" altLang="zh-CN" sz="1300">
                <a:solidFill>
                  <a:schemeClr val="tx1">
                    <a:lumMod val="85000"/>
                    <a:lumOff val="15000"/>
                  </a:schemeClr>
                </a:solidFill>
                <a:ea typeface="宋体"/>
              </a:rPr>
              <a:t>Surprisingly, </a:t>
            </a:r>
            <a:r>
              <a:rPr lang="en-US" altLang="zh-CN" sz="1300" b="1">
                <a:solidFill>
                  <a:schemeClr val="tx1">
                    <a:lumMod val="85000"/>
                    <a:lumOff val="15000"/>
                  </a:schemeClr>
                </a:solidFill>
                <a:ea typeface="宋体"/>
              </a:rPr>
              <a:t>Montana</a:t>
            </a:r>
            <a:r>
              <a:rPr lang="en-US" altLang="zh-CN" sz="1300">
                <a:solidFill>
                  <a:schemeClr val="tx1">
                    <a:lumMod val="85000"/>
                    <a:lumOff val="15000"/>
                  </a:schemeClr>
                </a:solidFill>
                <a:ea typeface="宋体"/>
              </a:rPr>
              <a:t> has the highest Average enrollment rate with the lowest lead cost</a:t>
            </a:r>
          </a:p>
          <a:p>
            <a:pPr marL="285750"/>
            <a:r>
              <a:rPr lang="en-US" altLang="zh-CN" sz="1300" b="1">
                <a:solidFill>
                  <a:schemeClr val="tx1">
                    <a:lumMod val="85000"/>
                    <a:lumOff val="15000"/>
                  </a:schemeClr>
                </a:solidFill>
                <a:ea typeface="宋体"/>
              </a:rPr>
              <a:t>S</a:t>
            </a:r>
            <a:r>
              <a:rPr lang="en-US" sz="1300" b="1">
                <a:solidFill>
                  <a:schemeClr val="tx1">
                    <a:lumMod val="85000"/>
                    <a:lumOff val="15000"/>
                  </a:schemeClr>
                </a:solidFill>
              </a:rPr>
              <a:t>outh Dakota </a:t>
            </a:r>
            <a:r>
              <a:rPr lang="en-US" sz="1300">
                <a:solidFill>
                  <a:schemeClr val="tx1">
                    <a:lumMod val="85000"/>
                    <a:lumOff val="15000"/>
                  </a:schemeClr>
                </a:solidFill>
              </a:rPr>
              <a:t>has the most expensive lead cost, but the enrollment rate is 0</a:t>
            </a:r>
            <a:endParaRPr lang="en-US" sz="1300" b="1">
              <a:solidFill>
                <a:schemeClr val="tx1">
                  <a:lumMod val="85000"/>
                  <a:lumOff val="15000"/>
                </a:schemeClr>
              </a:solidFill>
            </a:endParaRPr>
          </a:p>
          <a:p>
            <a:pPr marL="285750"/>
            <a:r>
              <a:rPr lang="en-US" sz="1300" b="1">
                <a:solidFill>
                  <a:schemeClr val="tx1">
                    <a:lumMod val="85000"/>
                    <a:lumOff val="15000"/>
                  </a:schemeClr>
                </a:solidFill>
              </a:rPr>
              <a:t>Enrollments predominantly come from states</a:t>
            </a:r>
            <a:r>
              <a:rPr lang="en-US" altLang="zh-CN" sz="1300" b="1">
                <a:solidFill>
                  <a:schemeClr val="tx1">
                    <a:lumMod val="85000"/>
                    <a:lumOff val="15000"/>
                  </a:schemeClr>
                </a:solidFill>
                <a:ea typeface="宋体"/>
              </a:rPr>
              <a:t> with larger populations</a:t>
            </a:r>
          </a:p>
          <a:p>
            <a:pPr marL="285750"/>
            <a:r>
              <a:rPr lang="en-US" sz="1300" b="1">
                <a:solidFill>
                  <a:schemeClr val="tx1">
                    <a:lumMod val="85000"/>
                    <a:lumOff val="15000"/>
                  </a:schemeClr>
                </a:solidFill>
              </a:rPr>
              <a:t>Schools should conduct online recruiting in states with larger populations</a:t>
            </a:r>
            <a:r>
              <a:rPr lang="en-US" altLang="zh-CN" sz="1300" b="1">
                <a:solidFill>
                  <a:schemeClr val="tx1">
                    <a:lumMod val="85000"/>
                    <a:lumOff val="15000"/>
                  </a:schemeClr>
                </a:solidFill>
                <a:ea typeface="宋体"/>
              </a:rPr>
              <a:t> even the cost is higher</a:t>
            </a:r>
            <a:endParaRPr lang="en-US" sz="1300" b="1">
              <a:solidFill>
                <a:schemeClr val="tx1">
                  <a:lumMod val="85000"/>
                  <a:lumOff val="15000"/>
                </a:schemeClr>
              </a:solidFill>
              <a:ea typeface="宋体"/>
            </a:endParaRPr>
          </a:p>
          <a:p>
            <a:endParaRPr lang="en-US" sz="1300">
              <a:solidFill>
                <a:schemeClr val="tx1">
                  <a:lumMod val="85000"/>
                  <a:lumOff val="15000"/>
                </a:schemeClr>
              </a:solidFill>
            </a:endParaRPr>
          </a:p>
        </p:txBody>
      </p:sp>
    </p:spTree>
    <p:extLst>
      <p:ext uri="{BB962C8B-B14F-4D97-AF65-F5344CB8AC3E}">
        <p14:creationId xmlns:p14="http://schemas.microsoft.com/office/powerpoint/2010/main" val="2146309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1">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4064DC86-7D93-B452-E08D-AB914397970C}"/>
              </a:ext>
            </a:extLst>
          </p:cNvPr>
          <p:cNvSpPr>
            <a:spLocks noGrp="1"/>
          </p:cNvSpPr>
          <p:nvPr>
            <p:ph type="title"/>
          </p:nvPr>
        </p:nvSpPr>
        <p:spPr>
          <a:xfrm>
            <a:off x="1066800" y="642594"/>
            <a:ext cx="10058400" cy="1371600"/>
          </a:xfrm>
        </p:spPr>
        <p:txBody>
          <a:bodyPr>
            <a:normAutofit/>
          </a:bodyPr>
          <a:lstStyle/>
          <a:p>
            <a:pPr algn="ctr"/>
            <a:r>
              <a:rPr lang="en-US" b="1">
                <a:latin typeface="Times New Roman" panose="02020603050405020304" pitchFamily="18" charset="0"/>
                <a:cs typeface="Times New Roman" panose="02020603050405020304" pitchFamily="18" charset="0"/>
              </a:rPr>
              <a:t>Recommendations</a:t>
            </a:r>
          </a:p>
        </p:txBody>
      </p:sp>
      <p:graphicFrame>
        <p:nvGraphicFramePr>
          <p:cNvPr id="33" name="Content Placeholder 2">
            <a:extLst>
              <a:ext uri="{FF2B5EF4-FFF2-40B4-BE49-F238E27FC236}">
                <a16:creationId xmlns:a16="http://schemas.microsoft.com/office/drawing/2014/main" id="{D632F748-11A1-5824-66D9-CDECB1055D74}"/>
              </a:ext>
            </a:extLst>
          </p:cNvPr>
          <p:cNvGraphicFramePr>
            <a:graphicFrameLocks noGrp="1"/>
          </p:cNvGraphicFramePr>
          <p:nvPr>
            <p:ph idx="1"/>
            <p:extLst>
              <p:ext uri="{D42A27DB-BD31-4B8C-83A1-F6EECF244321}">
                <p14:modId xmlns:p14="http://schemas.microsoft.com/office/powerpoint/2010/main" val="3582115898"/>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7076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slide2" descr="Dashboard 4">
            <a:extLst>
              <a:ext uri="{FF2B5EF4-FFF2-40B4-BE49-F238E27FC236}">
                <a16:creationId xmlns:a16="http://schemas.microsoft.com/office/drawing/2014/main" id="{EA7F5094-439E-66A6-C4F8-CAD763DC63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312334"/>
            <a:ext cx="5291667" cy="4233332"/>
          </a:xfrm>
          <a:prstGeom prst="rect">
            <a:avLst/>
          </a:prstGeom>
        </p:spPr>
      </p:pic>
      <p:pic>
        <p:nvPicPr>
          <p:cNvPr id="2" name="slide2" descr="Dashboard 3">
            <a:extLst>
              <a:ext uri="{FF2B5EF4-FFF2-40B4-BE49-F238E27FC236}">
                <a16:creationId xmlns:a16="http://schemas.microsoft.com/office/drawing/2014/main" id="{851D8301-891F-6089-C38E-2FDEFC38F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6867" y="1312334"/>
            <a:ext cx="5291665" cy="4233331"/>
          </a:xfrm>
          <a:prstGeom prst="rect">
            <a:avLst/>
          </a:prstGeom>
        </p:spPr>
      </p:pic>
    </p:spTree>
    <p:extLst>
      <p:ext uri="{BB962C8B-B14F-4D97-AF65-F5344CB8AC3E}">
        <p14:creationId xmlns:p14="http://schemas.microsoft.com/office/powerpoint/2010/main" val="4043901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08F455B7-514F-4326-8EA9-442D7F26C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7A9C548-0579-4864-92A3-093842E89D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D4224F0-9A4A-420C-82F8-2B67484DB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609250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andshake">
            <a:extLst>
              <a:ext uri="{FF2B5EF4-FFF2-40B4-BE49-F238E27FC236}">
                <a16:creationId xmlns:a16="http://schemas.microsoft.com/office/drawing/2014/main" id="{69D55A07-F17C-0337-28E8-15A1F96AFA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193" y="1021664"/>
            <a:ext cx="4811546" cy="4811546"/>
          </a:xfrm>
          <a:prstGeom prst="rect">
            <a:avLst/>
          </a:prstGeom>
        </p:spPr>
      </p:pic>
      <p:sp>
        <p:nvSpPr>
          <p:cNvPr id="33" name="Rectangle 32">
            <a:extLst>
              <a:ext uri="{FF2B5EF4-FFF2-40B4-BE49-F238E27FC236}">
                <a16:creationId xmlns:a16="http://schemas.microsoft.com/office/drawing/2014/main" id="{57525A5F-CDD4-4EB3-9187-2A0E9EA15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5560" y="643464"/>
            <a:ext cx="4780243" cy="5566305"/>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useBgFill="1">
        <p:nvSpPr>
          <p:cNvPr id="35" name="Rectangle 34">
            <a:extLst>
              <a:ext uri="{FF2B5EF4-FFF2-40B4-BE49-F238E27FC236}">
                <a16:creationId xmlns:a16="http://schemas.microsoft.com/office/drawing/2014/main" id="{08F5B423-DA6A-4E80-B3CA-549A442C8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19117" y="806860"/>
            <a:ext cx="4453128" cy="5239512"/>
          </a:xfrm>
          <a:prstGeom prst="rect">
            <a:avLst/>
          </a:prstGeom>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E24DA786-06E2-57A1-B301-CDD05BC9A0AC}"/>
              </a:ext>
            </a:extLst>
          </p:cNvPr>
          <p:cNvSpPr>
            <a:spLocks noGrp="1"/>
          </p:cNvSpPr>
          <p:nvPr>
            <p:ph type="ctrTitle"/>
          </p:nvPr>
        </p:nvSpPr>
        <p:spPr>
          <a:xfrm>
            <a:off x="7344988" y="1559768"/>
            <a:ext cx="3601387" cy="3135379"/>
          </a:xfrm>
        </p:spPr>
        <p:txBody>
          <a:bodyPr>
            <a:normAutofit/>
          </a:bodyPr>
          <a:lstStyle/>
          <a:p>
            <a:r>
              <a:rPr lang="en-US" sz="4800" b="1">
                <a:latin typeface="Times New Roman" panose="02020603050405020304" pitchFamily="18" charset="0"/>
                <a:cs typeface="Times New Roman" panose="02020603050405020304" pitchFamily="18" charset="0"/>
              </a:rPr>
              <a:t>Thank You!</a:t>
            </a:r>
          </a:p>
        </p:txBody>
      </p:sp>
      <p:sp>
        <p:nvSpPr>
          <p:cNvPr id="3" name="Subtitle 2">
            <a:extLst>
              <a:ext uri="{FF2B5EF4-FFF2-40B4-BE49-F238E27FC236}">
                <a16:creationId xmlns:a16="http://schemas.microsoft.com/office/drawing/2014/main" id="{2B5D8F21-E1D1-F580-E139-453792185CAE}"/>
              </a:ext>
            </a:extLst>
          </p:cNvPr>
          <p:cNvSpPr>
            <a:spLocks noGrp="1"/>
          </p:cNvSpPr>
          <p:nvPr>
            <p:ph type="subTitle" idx="1"/>
          </p:nvPr>
        </p:nvSpPr>
        <p:spPr>
          <a:xfrm>
            <a:off x="7344987" y="4746686"/>
            <a:ext cx="3601388" cy="992223"/>
          </a:xfrm>
        </p:spPr>
        <p:txBody>
          <a:bodyPr>
            <a:noAutofit/>
          </a:bodyPr>
          <a:lstStyle/>
          <a:p>
            <a:pPr>
              <a:spcAft>
                <a:spcPts val="600"/>
              </a:spcAft>
            </a:pPr>
            <a:r>
              <a:rPr lang="en-US" sz="6000" b="1">
                <a:latin typeface="Times New Roman" panose="02020603050405020304" pitchFamily="18" charset="0"/>
                <a:cs typeface="Times New Roman" panose="02020603050405020304" pitchFamily="18" charset="0"/>
              </a:rPr>
              <a:t>Q&amp;A</a:t>
            </a:r>
          </a:p>
        </p:txBody>
      </p:sp>
      <p:sp>
        <p:nvSpPr>
          <p:cNvPr id="37" name="Rectangle 36">
            <a:extLst>
              <a:ext uri="{FF2B5EF4-FFF2-40B4-BE49-F238E27FC236}">
                <a16:creationId xmlns:a16="http://schemas.microsoft.com/office/drawing/2014/main" id="{738170B5-3ECC-493B-85FA-6905971AD1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1198"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9" name="Straight Connector 38">
            <a:extLst>
              <a:ext uri="{FF2B5EF4-FFF2-40B4-BE49-F238E27FC236}">
                <a16:creationId xmlns:a16="http://schemas.microsoft.com/office/drawing/2014/main" id="{F8DD37B8-B6EA-49DC-90EF-F4E3594540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95498"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00F7FF8-41E5-4585-AFDC-54EA8B2757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87138"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AE2A71D-F8BA-4E4F-88A8-1F5FD5DF13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95498"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018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B78E-2285-CCF9-056F-35095FD06FB7}"/>
              </a:ext>
            </a:extLst>
          </p:cNvPr>
          <p:cNvSpPr>
            <a:spLocks noGrp="1"/>
          </p:cNvSpPr>
          <p:nvPr>
            <p:ph type="title"/>
          </p:nvPr>
        </p:nvSpPr>
        <p:spPr>
          <a:xfrm>
            <a:off x="6579450" y="727627"/>
            <a:ext cx="4957553" cy="1645920"/>
          </a:xfrm>
        </p:spPr>
        <p:txBody>
          <a:bodyPr>
            <a:normAutofit/>
          </a:bodyPr>
          <a:lstStyle/>
          <a:p>
            <a:r>
              <a:rPr lang="en-US" sz="4400" b="1">
                <a:latin typeface="Times New Roman" panose="02020603050405020304" pitchFamily="18" charset="0"/>
                <a:cs typeface="Times New Roman" panose="02020603050405020304" pitchFamily="18" charset="0"/>
              </a:rPr>
              <a:t>Enrollment Trends</a:t>
            </a:r>
          </a:p>
        </p:txBody>
      </p:sp>
      <p:sp>
        <p:nvSpPr>
          <p:cNvPr id="96" name="Rectangle 95">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txBody>
          <a:bodyPr/>
          <a:lstStyle/>
          <a:p>
            <a:endParaRPr lang="en-US"/>
          </a:p>
        </p:txBody>
      </p:sp>
      <p:sp>
        <p:nvSpPr>
          <p:cNvPr id="97" name="Rectangle 96">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txBody>
          <a:bodyPr/>
          <a:lstStyle/>
          <a:p>
            <a:endParaRPr lang="en-US"/>
          </a:p>
        </p:txBody>
      </p:sp>
      <p:pic>
        <p:nvPicPr>
          <p:cNvPr id="4" name="slide2" descr="Enrollement Trends">
            <a:extLst>
              <a:ext uri="{FF2B5EF4-FFF2-40B4-BE49-F238E27FC236}">
                <a16:creationId xmlns:a16="http://schemas.microsoft.com/office/drawing/2014/main" id="{2FD613AF-3B6F-1722-613B-8B7E2E97F0EE}"/>
              </a:ext>
            </a:extLst>
          </p:cNvPr>
          <p:cNvPicPr>
            <a:picLocks noChangeAspect="1"/>
          </p:cNvPicPr>
          <p:nvPr/>
        </p:nvPicPr>
        <p:blipFill rotWithShape="1">
          <a:blip r:embed="rId2">
            <a:extLst>
              <a:ext uri="{28A0092B-C50C-407E-A947-70E740481C1C}">
                <a14:useLocalDpi xmlns:a14="http://schemas.microsoft.com/office/drawing/2010/main" val="0"/>
              </a:ext>
            </a:extLst>
          </a:blip>
          <a:srcRect b="4325"/>
          <a:stretch/>
        </p:blipFill>
        <p:spPr>
          <a:xfrm>
            <a:off x="1205256" y="2287176"/>
            <a:ext cx="4414438" cy="2301813"/>
          </a:xfrm>
          <a:prstGeom prst="rect">
            <a:avLst/>
          </a:prstGeom>
        </p:spPr>
      </p:pic>
      <p:graphicFrame>
        <p:nvGraphicFramePr>
          <p:cNvPr id="98" name="Content Placeholder 7">
            <a:extLst>
              <a:ext uri="{FF2B5EF4-FFF2-40B4-BE49-F238E27FC236}">
                <a16:creationId xmlns:a16="http://schemas.microsoft.com/office/drawing/2014/main" id="{03B82701-AA3A-B1FE-0DA0-3F041730A430}"/>
              </a:ext>
            </a:extLst>
          </p:cNvPr>
          <p:cNvGraphicFramePr/>
          <p:nvPr>
            <p:extLst>
              <p:ext uri="{D42A27DB-BD31-4B8C-83A1-F6EECF244321}">
                <p14:modId xmlns:p14="http://schemas.microsoft.com/office/powerpoint/2010/main" val="4168322318"/>
              </p:ext>
            </p:extLst>
          </p:nvPr>
        </p:nvGraphicFramePr>
        <p:xfrm>
          <a:off x="6579450" y="2538919"/>
          <a:ext cx="4957554" cy="3496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716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235DC-CCA5-4CC9-962C-CD76C90EB557}"/>
              </a:ext>
            </a:extLst>
          </p:cNvPr>
          <p:cNvSpPr>
            <a:spLocks noGrp="1"/>
          </p:cNvSpPr>
          <p:nvPr>
            <p:ph type="title"/>
          </p:nvPr>
        </p:nvSpPr>
        <p:spPr/>
        <p:txBody>
          <a:bodyPr/>
          <a:lstStyle/>
          <a:p>
            <a:endParaRPr lang="en-US"/>
          </a:p>
        </p:txBody>
      </p:sp>
      <p:pic>
        <p:nvPicPr>
          <p:cNvPr id="4" name="Content Placeholder 3" descr="Average Lead Cost by State">
            <a:extLst>
              <a:ext uri="{FF2B5EF4-FFF2-40B4-BE49-F238E27FC236}">
                <a16:creationId xmlns:a16="http://schemas.microsoft.com/office/drawing/2014/main" id="{FD812D15-AEC5-2EE3-4218-3C43A272CF53}"/>
              </a:ext>
            </a:extLst>
          </p:cNvPr>
          <p:cNvPicPr>
            <a:picLocks noGrp="1" noChangeAspect="1"/>
          </p:cNvPicPr>
          <p:nvPr>
            <p:ph idx="1"/>
          </p:nvPr>
        </p:nvPicPr>
        <p:blipFill>
          <a:blip r:embed="rId2"/>
          <a:stretch>
            <a:fillRect/>
          </a:stretch>
        </p:blipFill>
        <p:spPr>
          <a:xfrm>
            <a:off x="1063873" y="2169435"/>
            <a:ext cx="4886325" cy="2733675"/>
          </a:xfrm>
        </p:spPr>
      </p:pic>
      <p:pic>
        <p:nvPicPr>
          <p:cNvPr id="5" name="Picture 4" descr="Education - Enrolled (3)">
            <a:extLst>
              <a:ext uri="{FF2B5EF4-FFF2-40B4-BE49-F238E27FC236}">
                <a16:creationId xmlns:a16="http://schemas.microsoft.com/office/drawing/2014/main" id="{297B56BA-B06B-2181-FB89-01F1A86D2128}"/>
              </a:ext>
            </a:extLst>
          </p:cNvPr>
          <p:cNvPicPr>
            <a:picLocks noChangeAspect="1"/>
          </p:cNvPicPr>
          <p:nvPr/>
        </p:nvPicPr>
        <p:blipFill>
          <a:blip r:embed="rId3"/>
          <a:stretch>
            <a:fillRect/>
          </a:stretch>
        </p:blipFill>
        <p:spPr>
          <a:xfrm>
            <a:off x="8800730" y="2279054"/>
            <a:ext cx="2743200" cy="2122337"/>
          </a:xfrm>
          <a:prstGeom prst="rect">
            <a:avLst/>
          </a:prstGeom>
        </p:spPr>
      </p:pic>
      <p:pic>
        <p:nvPicPr>
          <p:cNvPr id="6" name="Picture 5" descr="A graph showing a number of blue squares&#10;&#10;Description automatically generated">
            <a:extLst>
              <a:ext uri="{FF2B5EF4-FFF2-40B4-BE49-F238E27FC236}">
                <a16:creationId xmlns:a16="http://schemas.microsoft.com/office/drawing/2014/main" id="{7B23D1AC-05CC-427F-BCC9-26B36C7FB95C}"/>
              </a:ext>
            </a:extLst>
          </p:cNvPr>
          <p:cNvPicPr>
            <a:picLocks noChangeAspect="1"/>
          </p:cNvPicPr>
          <p:nvPr/>
        </p:nvPicPr>
        <p:blipFill>
          <a:blip r:embed="rId4"/>
          <a:stretch>
            <a:fillRect/>
          </a:stretch>
        </p:blipFill>
        <p:spPr>
          <a:xfrm>
            <a:off x="5945436" y="4052955"/>
            <a:ext cx="2743200" cy="1873536"/>
          </a:xfrm>
          <a:prstGeom prst="rect">
            <a:avLst/>
          </a:prstGeom>
        </p:spPr>
      </p:pic>
      <p:pic>
        <p:nvPicPr>
          <p:cNvPr id="8" name="Picture 7">
            <a:extLst>
              <a:ext uri="{FF2B5EF4-FFF2-40B4-BE49-F238E27FC236}">
                <a16:creationId xmlns:a16="http://schemas.microsoft.com/office/drawing/2014/main" id="{E3718803-21F2-77F5-390F-7AF77DAFD8E7}"/>
              </a:ext>
            </a:extLst>
          </p:cNvPr>
          <p:cNvPicPr>
            <a:picLocks noChangeAspect="1"/>
          </p:cNvPicPr>
          <p:nvPr/>
        </p:nvPicPr>
        <p:blipFill>
          <a:blip r:embed="rId5"/>
          <a:stretch>
            <a:fillRect/>
          </a:stretch>
        </p:blipFill>
        <p:spPr>
          <a:xfrm>
            <a:off x="6008511" y="2276215"/>
            <a:ext cx="2743200" cy="1416570"/>
          </a:xfrm>
          <a:prstGeom prst="rect">
            <a:avLst/>
          </a:prstGeom>
        </p:spPr>
      </p:pic>
    </p:spTree>
    <p:extLst>
      <p:ext uri="{BB962C8B-B14F-4D97-AF65-F5344CB8AC3E}">
        <p14:creationId xmlns:p14="http://schemas.microsoft.com/office/powerpoint/2010/main" val="3502026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7439173E-D9CF-131E-83FA-3E0492493679}"/>
              </a:ext>
            </a:extLst>
          </p:cNvPr>
          <p:cNvSpPr>
            <a:spLocks noGrp="1"/>
          </p:cNvSpPr>
          <p:nvPr>
            <p:ph type="title"/>
          </p:nvPr>
        </p:nvSpPr>
        <p:spPr>
          <a:xfrm>
            <a:off x="1066800" y="642594"/>
            <a:ext cx="10058400" cy="1371600"/>
          </a:xfrm>
        </p:spPr>
        <p:txBody>
          <a:bodyPr>
            <a:normAutofit/>
          </a:bodyPr>
          <a:lstStyle/>
          <a:p>
            <a:pPr algn="ctr"/>
            <a:r>
              <a:rPr lang="en-US" b="1">
                <a:latin typeface="Times New Roman"/>
                <a:cs typeface="Times New Roman"/>
              </a:rPr>
              <a:t>Objectives</a:t>
            </a:r>
            <a:endParaRPr lang="en-US" b="1">
              <a:latin typeface="Times New Roman" panose="02020603050405020304" pitchFamily="18" charset="0"/>
              <a:cs typeface="Times New Roman" panose="02020603050405020304" pitchFamily="18" charset="0"/>
            </a:endParaRPr>
          </a:p>
        </p:txBody>
      </p:sp>
      <p:graphicFrame>
        <p:nvGraphicFramePr>
          <p:cNvPr id="18" name="Content Placeholder 2">
            <a:extLst>
              <a:ext uri="{FF2B5EF4-FFF2-40B4-BE49-F238E27FC236}">
                <a16:creationId xmlns:a16="http://schemas.microsoft.com/office/drawing/2014/main" id="{369FE2A6-6F39-3724-79F5-3D81F867F439}"/>
              </a:ext>
            </a:extLst>
          </p:cNvPr>
          <p:cNvGraphicFramePr>
            <a:graphicFrameLocks noGrp="1"/>
          </p:cNvGraphicFramePr>
          <p:nvPr>
            <p:ph idx="1"/>
            <p:extLst>
              <p:ext uri="{D42A27DB-BD31-4B8C-83A1-F6EECF244321}">
                <p14:modId xmlns:p14="http://schemas.microsoft.com/office/powerpoint/2010/main" val="1072936876"/>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8506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9D6CD28-D147-4DC0-A5FF-335351C7D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7CDDF69-9963-4CB8-8441-2D6CA2C6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199"/>
            <a:ext cx="11281609" cy="2146164"/>
          </a:xfrm>
          <a:prstGeom prst="rect">
            <a:avLst/>
          </a:prstGeom>
          <a:solidFill>
            <a:schemeClr val="bg1">
              <a:lumMod val="85000"/>
              <a:alpha val="60000"/>
            </a:schemeClr>
          </a:solidFill>
          <a:ln w="6350" cap="flat" cmpd="sng" algn="ctr">
            <a:noFill/>
            <a:prstDash val="solid"/>
          </a:ln>
          <a:effectLst>
            <a:softEdge rad="0"/>
          </a:effectLst>
        </p:spPr>
        <p:txBody>
          <a:bodyPr/>
          <a:lstStyle/>
          <a:p>
            <a:endParaRPr lang="en-US"/>
          </a:p>
        </p:txBody>
      </p:sp>
      <p:sp>
        <p:nvSpPr>
          <p:cNvPr id="32" name="Rectangle 31">
            <a:extLst>
              <a:ext uri="{FF2B5EF4-FFF2-40B4-BE49-F238E27FC236}">
                <a16:creationId xmlns:a16="http://schemas.microsoft.com/office/drawing/2014/main" id="{58B53A5F-63B3-4E86-93F7-275390D7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0453"/>
            <a:ext cx="10954512" cy="1819656"/>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4064DC86-7D93-B452-E08D-AB914397970C}"/>
              </a:ext>
            </a:extLst>
          </p:cNvPr>
          <p:cNvSpPr>
            <a:spLocks noGrp="1"/>
          </p:cNvSpPr>
          <p:nvPr>
            <p:ph type="title"/>
          </p:nvPr>
        </p:nvSpPr>
        <p:spPr>
          <a:xfrm>
            <a:off x="1064794" y="803564"/>
            <a:ext cx="10058400" cy="845127"/>
          </a:xfrm>
        </p:spPr>
        <p:txBody>
          <a:bodyPr>
            <a:normAutofit/>
          </a:bodyPr>
          <a:lstStyle/>
          <a:p>
            <a:pPr algn="ctr"/>
            <a:r>
              <a:rPr lang="en-US" b="1">
                <a:solidFill>
                  <a:schemeClr val="tx1"/>
                </a:solidFill>
                <a:latin typeface="Times New Roman" panose="02020603050405020304" pitchFamily="18" charset="0"/>
                <a:cs typeface="Times New Roman" panose="02020603050405020304" pitchFamily="18" charset="0"/>
              </a:rPr>
              <a:t>Recommendations</a:t>
            </a:r>
          </a:p>
        </p:txBody>
      </p:sp>
      <p:graphicFrame>
        <p:nvGraphicFramePr>
          <p:cNvPr id="33" name="Content Placeholder 2">
            <a:extLst>
              <a:ext uri="{FF2B5EF4-FFF2-40B4-BE49-F238E27FC236}">
                <a16:creationId xmlns:a16="http://schemas.microsoft.com/office/drawing/2014/main" id="{D632F748-11A1-5824-66D9-CDECB1055D74}"/>
              </a:ext>
            </a:extLst>
          </p:cNvPr>
          <p:cNvGraphicFramePr>
            <a:graphicFrameLocks noGrp="1"/>
          </p:cNvGraphicFramePr>
          <p:nvPr>
            <p:ph idx="1"/>
            <p:extLst>
              <p:ext uri="{D42A27DB-BD31-4B8C-83A1-F6EECF244321}">
                <p14:modId xmlns:p14="http://schemas.microsoft.com/office/powerpoint/2010/main" val="2868285712"/>
              </p:ext>
            </p:extLst>
          </p:nvPr>
        </p:nvGraphicFramePr>
        <p:xfrm>
          <a:off x="453190" y="1878833"/>
          <a:ext cx="11281608" cy="3977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8210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4" name="Rectangle 7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75" name="Rectangle 7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6" name="Group 7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77" name="Rectangle 76">
            <a:extLst>
              <a:ext uri="{FF2B5EF4-FFF2-40B4-BE49-F238E27FC236}">
                <a16:creationId xmlns:a16="http://schemas.microsoft.com/office/drawing/2014/main" id="{BEBBBF70-6ABC-46E8-A293-73A60B8E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78" name="Rectangle 77">
            <a:extLst>
              <a:ext uri="{FF2B5EF4-FFF2-40B4-BE49-F238E27FC236}">
                <a16:creationId xmlns:a16="http://schemas.microsoft.com/office/drawing/2014/main" id="{05388887-43DC-4FAF-9400-7925701AF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018CF126-5060-4E42-EE8A-841C3D33684C}"/>
              </a:ext>
            </a:extLst>
          </p:cNvPr>
          <p:cNvSpPr>
            <a:spLocks noGrp="1"/>
          </p:cNvSpPr>
          <p:nvPr>
            <p:ph type="title"/>
          </p:nvPr>
        </p:nvSpPr>
        <p:spPr>
          <a:xfrm>
            <a:off x="5353249" y="1916670"/>
            <a:ext cx="5716338" cy="3042706"/>
          </a:xfrm>
        </p:spPr>
        <p:txBody>
          <a:bodyPr vert="horz" lIns="91440" tIns="45720" rIns="91440" bIns="45720" rtlCol="0" anchor="ctr">
            <a:normAutofit/>
          </a:bodyPr>
          <a:lstStyle/>
          <a:p>
            <a:pPr algn="ctr">
              <a:lnSpc>
                <a:spcPct val="83000"/>
              </a:lnSpc>
            </a:pPr>
            <a:r>
              <a:rPr lang="en-US" sz="3400" spc="-100">
                <a:latin typeface="Times New Roman"/>
                <a:cs typeface="Times New Roman"/>
              </a:rPr>
              <a:t>Has American University's Marketing Strategy Failed?</a:t>
            </a:r>
          </a:p>
        </p:txBody>
      </p:sp>
      <p:sp>
        <p:nvSpPr>
          <p:cNvPr id="79" name="Rectangle 78">
            <a:extLst>
              <a:ext uri="{FF2B5EF4-FFF2-40B4-BE49-F238E27FC236}">
                <a16:creationId xmlns:a16="http://schemas.microsoft.com/office/drawing/2014/main" id="{2F2FD4B7-706B-4F5C-A0C7-7D69677C7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0" name="Straight Connector 79">
            <a:extLst>
              <a:ext uri="{FF2B5EF4-FFF2-40B4-BE49-F238E27FC236}">
                <a16:creationId xmlns:a16="http://schemas.microsoft.com/office/drawing/2014/main" id="{26E6DC6E-1FA3-4048-B867-BDB51763F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E066135-B6C1-4001-B7CC-53A443DF25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3AD82B4-5F4B-4968-B15E-29DCF8592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4" name="Picture 3" descr="I'm Shocked, Just Shocked!&quot; in Three Russian Letters - The Moscow Times">
            <a:extLst>
              <a:ext uri="{FF2B5EF4-FFF2-40B4-BE49-F238E27FC236}">
                <a16:creationId xmlns:a16="http://schemas.microsoft.com/office/drawing/2014/main" id="{1CB5A2DB-D88D-10AE-6022-DA7161D2D4F1}"/>
              </a:ext>
            </a:extLst>
          </p:cNvPr>
          <p:cNvPicPr>
            <a:picLocks noChangeAspect="1"/>
          </p:cNvPicPr>
          <p:nvPr/>
        </p:nvPicPr>
        <p:blipFill>
          <a:blip r:embed="rId2"/>
          <a:stretch>
            <a:fillRect/>
          </a:stretch>
        </p:blipFill>
        <p:spPr>
          <a:xfrm>
            <a:off x="1241170" y="2387445"/>
            <a:ext cx="3752067" cy="2101157"/>
          </a:xfrm>
          <a:prstGeom prst="rect">
            <a:avLst/>
          </a:prstGeom>
        </p:spPr>
      </p:pic>
    </p:spTree>
    <p:extLst>
      <p:ext uri="{BB962C8B-B14F-4D97-AF65-F5344CB8AC3E}">
        <p14:creationId xmlns:p14="http://schemas.microsoft.com/office/powerpoint/2010/main" val="120527221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5" name="Title 4">
            <a:extLst>
              <a:ext uri="{FF2B5EF4-FFF2-40B4-BE49-F238E27FC236}">
                <a16:creationId xmlns:a16="http://schemas.microsoft.com/office/drawing/2014/main" id="{EC768977-A520-A01C-46AB-EF7AAB3AF8F0}"/>
              </a:ext>
            </a:extLst>
          </p:cNvPr>
          <p:cNvSpPr>
            <a:spLocks noGrp="1"/>
          </p:cNvSpPr>
          <p:nvPr>
            <p:ph type="title"/>
          </p:nvPr>
        </p:nvSpPr>
        <p:spPr>
          <a:xfrm>
            <a:off x="1066800" y="642594"/>
            <a:ext cx="10058400" cy="1371600"/>
          </a:xfrm>
        </p:spPr>
        <p:txBody>
          <a:bodyPr>
            <a:normAutofit/>
          </a:bodyPr>
          <a:lstStyle/>
          <a:p>
            <a:pPr algn="ctr"/>
            <a:r>
              <a:rPr lang="en-US"/>
              <a:t>Findings/Insights</a:t>
            </a:r>
          </a:p>
        </p:txBody>
      </p:sp>
      <p:graphicFrame>
        <p:nvGraphicFramePr>
          <p:cNvPr id="18" name="Content Placeholder 7">
            <a:extLst>
              <a:ext uri="{FF2B5EF4-FFF2-40B4-BE49-F238E27FC236}">
                <a16:creationId xmlns:a16="http://schemas.microsoft.com/office/drawing/2014/main" id="{20931A58-A556-9590-2F26-D3CE9219FAB4}"/>
              </a:ext>
            </a:extLst>
          </p:cNvPr>
          <p:cNvGraphicFramePr>
            <a:graphicFrameLocks noGrp="1"/>
          </p:cNvGraphicFramePr>
          <p:nvPr>
            <p:ph idx="1"/>
            <p:extLst>
              <p:ext uri="{D42A27DB-BD31-4B8C-83A1-F6EECF244321}">
                <p14:modId xmlns:p14="http://schemas.microsoft.com/office/powerpoint/2010/main" val="662626769"/>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7739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0E45A-3418-9F27-96B8-67627CED91C6}"/>
              </a:ext>
            </a:extLst>
          </p:cNvPr>
          <p:cNvSpPr>
            <a:spLocks noGrp="1"/>
          </p:cNvSpPr>
          <p:nvPr>
            <p:ph type="title"/>
          </p:nvPr>
        </p:nvSpPr>
        <p:spPr>
          <a:xfrm>
            <a:off x="6579450" y="727627"/>
            <a:ext cx="4957553" cy="1645920"/>
          </a:xfrm>
        </p:spPr>
        <p:txBody>
          <a:bodyPr vert="horz" lIns="91440" tIns="45720" rIns="91440" bIns="45720" rtlCol="0">
            <a:normAutofit/>
          </a:bodyPr>
          <a:lstStyle/>
          <a:p>
            <a:r>
              <a:rPr lang="en-US" sz="4400" b="1" spc="-100">
                <a:latin typeface="Times New Roman"/>
                <a:cs typeface="Times New Roman"/>
              </a:rPr>
              <a:t>Enrollment Leads Outcome</a:t>
            </a:r>
            <a:endParaRPr lang="en-US" sz="4400" b="1" spc="-100">
              <a:latin typeface="Times New Roman" panose="02020603050405020304" pitchFamily="18" charset="0"/>
              <a:cs typeface="Times New Roman" panose="02020603050405020304" pitchFamily="18" charset="0"/>
            </a:endParaRPr>
          </a:p>
        </p:txBody>
      </p:sp>
      <p:sp>
        <p:nvSpPr>
          <p:cNvPr id="181" name="Rectangle 180">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183" name="Rectangle 182">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pic>
        <p:nvPicPr>
          <p:cNvPr id="19" name="Content Placeholder 3" descr="A screenshot of a graph&#10;&#10;Description automatically generated">
            <a:extLst>
              <a:ext uri="{FF2B5EF4-FFF2-40B4-BE49-F238E27FC236}">
                <a16:creationId xmlns:a16="http://schemas.microsoft.com/office/drawing/2014/main" id="{769B32DF-95AE-8E6E-8CDC-64BB3E62CE3B}"/>
              </a:ext>
            </a:extLst>
          </p:cNvPr>
          <p:cNvPicPr>
            <a:picLocks noChangeAspect="1"/>
          </p:cNvPicPr>
          <p:nvPr/>
        </p:nvPicPr>
        <p:blipFill>
          <a:blip r:embed="rId2"/>
          <a:stretch>
            <a:fillRect/>
          </a:stretch>
        </p:blipFill>
        <p:spPr>
          <a:xfrm>
            <a:off x="1205256" y="1225331"/>
            <a:ext cx="4414438" cy="4425502"/>
          </a:xfrm>
          <a:prstGeom prst="rect">
            <a:avLst/>
          </a:prstGeom>
        </p:spPr>
      </p:pic>
      <p:graphicFrame>
        <p:nvGraphicFramePr>
          <p:cNvPr id="176" name="Content Placeholder 74">
            <a:extLst>
              <a:ext uri="{FF2B5EF4-FFF2-40B4-BE49-F238E27FC236}">
                <a16:creationId xmlns:a16="http://schemas.microsoft.com/office/drawing/2014/main" id="{72D0FBE8-CFE7-D494-6788-F308C11CDE57}"/>
              </a:ext>
            </a:extLst>
          </p:cNvPr>
          <p:cNvGraphicFramePr>
            <a:graphicFrameLocks noGrp="1"/>
          </p:cNvGraphicFramePr>
          <p:nvPr>
            <p:ph idx="1"/>
            <p:extLst>
              <p:ext uri="{D42A27DB-BD31-4B8C-83A1-F6EECF244321}">
                <p14:modId xmlns:p14="http://schemas.microsoft.com/office/powerpoint/2010/main" val="313595402"/>
              </p:ext>
            </p:extLst>
          </p:nvPr>
        </p:nvGraphicFramePr>
        <p:xfrm>
          <a:off x="6579450" y="2538919"/>
          <a:ext cx="4957554" cy="3496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4795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3846D-2E34-2DB1-2B44-B61A0FF3B4EB}"/>
              </a:ext>
            </a:extLst>
          </p:cNvPr>
          <p:cNvSpPr>
            <a:spLocks noGrp="1"/>
          </p:cNvSpPr>
          <p:nvPr>
            <p:ph type="title"/>
          </p:nvPr>
        </p:nvSpPr>
        <p:spPr/>
        <p:txBody>
          <a:bodyPr>
            <a:normAutofit fontScale="90000"/>
          </a:bodyPr>
          <a:lstStyle/>
          <a:p>
            <a:r>
              <a:rPr lang="en-US" sz="3600" b="1">
                <a:solidFill>
                  <a:srgbClr val="262626"/>
                </a:solidFill>
                <a:latin typeface="Times New Roman"/>
                <a:cs typeface="Times New Roman"/>
              </a:rPr>
              <a:t>Leads Generated by Education Category</a:t>
            </a:r>
            <a:endParaRPr lang="en-US" sz="3600">
              <a:solidFill>
                <a:srgbClr val="262626"/>
              </a:solidFill>
              <a:latin typeface="Times New Roman"/>
              <a:cs typeface="Times New Roman"/>
            </a:endParaRPr>
          </a:p>
        </p:txBody>
      </p:sp>
      <p:pic>
        <p:nvPicPr>
          <p:cNvPr id="5" name="Content Placeholder 4" descr="A screenshot of a computer&#10;&#10;Description automatically generated">
            <a:extLst>
              <a:ext uri="{FF2B5EF4-FFF2-40B4-BE49-F238E27FC236}">
                <a16:creationId xmlns:a16="http://schemas.microsoft.com/office/drawing/2014/main" id="{1774008B-2A6D-66B2-1C71-5268C19CFB26}"/>
              </a:ext>
            </a:extLst>
          </p:cNvPr>
          <p:cNvPicPr>
            <a:picLocks noGrp="1" noChangeAspect="1"/>
          </p:cNvPicPr>
          <p:nvPr>
            <p:ph idx="1"/>
          </p:nvPr>
        </p:nvPicPr>
        <p:blipFill>
          <a:blip r:embed="rId2"/>
          <a:stretch>
            <a:fillRect/>
          </a:stretch>
        </p:blipFill>
        <p:spPr>
          <a:xfrm>
            <a:off x="764876" y="823217"/>
            <a:ext cx="6829243" cy="5481859"/>
          </a:xfrm>
        </p:spPr>
      </p:pic>
      <p:sp>
        <p:nvSpPr>
          <p:cNvPr id="4" name="Text Placeholder 3">
            <a:extLst>
              <a:ext uri="{FF2B5EF4-FFF2-40B4-BE49-F238E27FC236}">
                <a16:creationId xmlns:a16="http://schemas.microsoft.com/office/drawing/2014/main" id="{C0CD5D69-9727-5A60-F7BC-C7063E0B1CB2}"/>
              </a:ext>
            </a:extLst>
          </p:cNvPr>
          <p:cNvSpPr>
            <a:spLocks noGrp="1"/>
          </p:cNvSpPr>
          <p:nvPr>
            <p:ph type="body" sz="half" idx="2"/>
          </p:nvPr>
        </p:nvSpPr>
        <p:spPr>
          <a:xfrm>
            <a:off x="8458200" y="2336800"/>
            <a:ext cx="3161963" cy="3923101"/>
          </a:xfrm>
        </p:spPr>
        <p:txBody>
          <a:bodyPr vert="horz" lIns="91440" tIns="45720" rIns="91440" bIns="45720" rtlCol="0" anchor="t">
            <a:normAutofit fontScale="85000" lnSpcReduction="10000"/>
          </a:bodyPr>
          <a:lstStyle/>
          <a:p>
            <a:pPr marL="285750" indent="-285750">
              <a:lnSpc>
                <a:spcPct val="100000"/>
              </a:lnSpc>
              <a:spcBef>
                <a:spcPts val="900"/>
              </a:spcBef>
              <a:buFont typeface="Arial"/>
              <a:buChar char="•"/>
            </a:pPr>
            <a:r>
              <a:rPr lang="en-US">
                <a:latin typeface="Times New Roman"/>
                <a:cs typeface="Times New Roman"/>
              </a:rPr>
              <a:t>The </a:t>
            </a:r>
            <a:r>
              <a:rPr lang="en-US" b="1">
                <a:latin typeface="Times New Roman"/>
                <a:cs typeface="Times New Roman"/>
              </a:rPr>
              <a:t>web </a:t>
            </a:r>
            <a:r>
              <a:rPr lang="en-US">
                <a:latin typeface="Times New Roman"/>
                <a:cs typeface="Times New Roman"/>
              </a:rPr>
              <a:t>method is very effective in generating leads from both </a:t>
            </a:r>
            <a:r>
              <a:rPr lang="en-US" b="1">
                <a:latin typeface="Times New Roman"/>
                <a:cs typeface="Times New Roman"/>
              </a:rPr>
              <a:t>domestic</a:t>
            </a:r>
            <a:r>
              <a:rPr lang="en-US">
                <a:latin typeface="Times New Roman"/>
                <a:cs typeface="Times New Roman"/>
              </a:rPr>
              <a:t> and </a:t>
            </a:r>
            <a:r>
              <a:rPr lang="en-US" b="1">
                <a:latin typeface="Times New Roman"/>
                <a:cs typeface="Times New Roman"/>
              </a:rPr>
              <a:t>international students</a:t>
            </a:r>
            <a:endParaRPr lang="en-US">
              <a:latin typeface="Times New Roman"/>
              <a:cs typeface="Times New Roman"/>
            </a:endParaRPr>
          </a:p>
          <a:p>
            <a:pPr marL="285750" indent="-285750">
              <a:lnSpc>
                <a:spcPct val="100000"/>
              </a:lnSpc>
              <a:spcBef>
                <a:spcPts val="900"/>
              </a:spcBef>
              <a:buFont typeface="Arial"/>
              <a:buChar char="•"/>
            </a:pPr>
            <a:r>
              <a:rPr lang="en-US">
                <a:latin typeface="Times New Roman"/>
                <a:cs typeface="Times New Roman"/>
              </a:rPr>
              <a:t>Social network methods </a:t>
            </a:r>
            <a:r>
              <a:rPr lang="en-US" b="1">
                <a:latin typeface="Times New Roman"/>
                <a:cs typeface="Times New Roman"/>
              </a:rPr>
              <a:t>generate</a:t>
            </a:r>
            <a:r>
              <a:rPr lang="en-US">
                <a:latin typeface="Times New Roman"/>
                <a:cs typeface="Times New Roman"/>
              </a:rPr>
              <a:t> </a:t>
            </a:r>
            <a:r>
              <a:rPr lang="en-US" b="1">
                <a:latin typeface="Times New Roman"/>
                <a:cs typeface="Times New Roman"/>
              </a:rPr>
              <a:t>fewer</a:t>
            </a:r>
            <a:r>
              <a:rPr lang="en-US">
                <a:latin typeface="Times New Roman"/>
                <a:cs typeface="Times New Roman"/>
              </a:rPr>
              <a:t> leads for international students than for domestic students</a:t>
            </a:r>
          </a:p>
          <a:p>
            <a:pPr marL="285750" indent="-285750">
              <a:lnSpc>
                <a:spcPct val="100000"/>
              </a:lnSpc>
              <a:spcBef>
                <a:spcPts val="900"/>
              </a:spcBef>
              <a:buFont typeface="Arial"/>
              <a:buChar char="•"/>
            </a:pPr>
            <a:r>
              <a:rPr lang="en-US">
                <a:solidFill>
                  <a:srgbClr val="111111"/>
                </a:solidFill>
                <a:latin typeface="Times New Roman"/>
                <a:cs typeface="Times New Roman"/>
              </a:rPr>
              <a:t>Twitter and Remarketing methods draw the </a:t>
            </a:r>
            <a:r>
              <a:rPr lang="en-US" b="1">
                <a:solidFill>
                  <a:srgbClr val="111111"/>
                </a:solidFill>
                <a:latin typeface="Times New Roman"/>
                <a:cs typeface="Times New Roman"/>
              </a:rPr>
              <a:t>least</a:t>
            </a:r>
            <a:r>
              <a:rPr lang="en-US">
                <a:solidFill>
                  <a:srgbClr val="111111"/>
                </a:solidFill>
                <a:latin typeface="Times New Roman"/>
                <a:cs typeface="Times New Roman"/>
              </a:rPr>
              <a:t> attention from students</a:t>
            </a:r>
            <a:endParaRPr lang="en">
              <a:solidFill>
                <a:srgbClr val="111111"/>
              </a:solidFill>
              <a:latin typeface="Times New Roman"/>
              <a:cs typeface="Times New Roman"/>
            </a:endParaRPr>
          </a:p>
          <a:p>
            <a:pPr marL="285750" indent="-285750">
              <a:lnSpc>
                <a:spcPct val="100000"/>
              </a:lnSpc>
              <a:spcBef>
                <a:spcPts val="900"/>
              </a:spcBef>
              <a:buFont typeface="Arial"/>
              <a:buChar char="•"/>
            </a:pPr>
            <a:r>
              <a:rPr lang="en">
                <a:latin typeface="Times New Roman"/>
                <a:cs typeface="Times New Roman"/>
              </a:rPr>
              <a:t>The university can invest into faculty responses to master's enrollment related emails since </a:t>
            </a:r>
            <a:r>
              <a:rPr lang="en" b="1">
                <a:latin typeface="Times New Roman"/>
                <a:cs typeface="Times New Roman"/>
              </a:rPr>
              <a:t>emails</a:t>
            </a:r>
            <a:r>
              <a:rPr lang="en">
                <a:latin typeface="Times New Roman"/>
                <a:cs typeface="Times New Roman"/>
              </a:rPr>
              <a:t> were very effective in generating master's enrollment</a:t>
            </a:r>
            <a:endParaRPr lang="en-US">
              <a:latin typeface="Times New Roman"/>
              <a:cs typeface="Times New Roman"/>
            </a:endParaRPr>
          </a:p>
          <a:p>
            <a:endParaRPr lang="en-US"/>
          </a:p>
        </p:txBody>
      </p:sp>
      <p:sp>
        <p:nvSpPr>
          <p:cNvPr id="7" name="TextBox 6">
            <a:extLst>
              <a:ext uri="{FF2B5EF4-FFF2-40B4-BE49-F238E27FC236}">
                <a16:creationId xmlns:a16="http://schemas.microsoft.com/office/drawing/2014/main" id="{2FDE71B3-28CC-3AC1-B780-20DA125A4DF7}"/>
              </a:ext>
            </a:extLst>
          </p:cNvPr>
          <p:cNvSpPr txBox="1"/>
          <p:nvPr/>
        </p:nvSpPr>
        <p:spPr>
          <a:xfrm>
            <a:off x="6177832" y="1509819"/>
            <a:ext cx="678689" cy="4676481"/>
          </a:xfrm>
          <a:prstGeom prst="rect">
            <a:avLst/>
          </a:prstGeom>
          <a:noFill/>
          <a:ln w="28575">
            <a:solidFill>
              <a:srgbClr val="00B050"/>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p>
        </p:txBody>
      </p:sp>
    </p:spTree>
    <p:extLst>
      <p:ext uri="{BB962C8B-B14F-4D97-AF65-F5344CB8AC3E}">
        <p14:creationId xmlns:p14="http://schemas.microsoft.com/office/powerpoint/2010/main" val="3530604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8B1E7-1CE5-D44F-6F21-BD378AF59CB7}"/>
              </a:ext>
            </a:extLst>
          </p:cNvPr>
          <p:cNvSpPr>
            <a:spLocks noGrp="1"/>
          </p:cNvSpPr>
          <p:nvPr>
            <p:ph type="title"/>
          </p:nvPr>
        </p:nvSpPr>
        <p:spPr/>
        <p:txBody>
          <a:bodyPr>
            <a:normAutofit fontScale="90000"/>
          </a:bodyPr>
          <a:lstStyle/>
          <a:p>
            <a:r>
              <a:rPr lang="en-US" b="1">
                <a:solidFill>
                  <a:srgbClr val="262626"/>
                </a:solidFill>
                <a:latin typeface="Times New Roman"/>
                <a:cs typeface="Times New Roman"/>
              </a:rPr>
              <a:t>Leads Generated by Education Category</a:t>
            </a:r>
            <a:endParaRPr lang="en-US">
              <a:solidFill>
                <a:srgbClr val="262626"/>
              </a:solidFill>
              <a:latin typeface="Times New Roman"/>
              <a:cs typeface="Times New Roman"/>
            </a:endParaRPr>
          </a:p>
        </p:txBody>
      </p:sp>
      <p:pic>
        <p:nvPicPr>
          <p:cNvPr id="5" name="Content Placeholder 4" descr="A screenshot of a computer&#10;&#10;Description automatically generated">
            <a:extLst>
              <a:ext uri="{FF2B5EF4-FFF2-40B4-BE49-F238E27FC236}">
                <a16:creationId xmlns:a16="http://schemas.microsoft.com/office/drawing/2014/main" id="{BBEC687A-33FE-2C8A-2555-AF68C5B53D53}"/>
              </a:ext>
            </a:extLst>
          </p:cNvPr>
          <p:cNvPicPr>
            <a:picLocks noGrp="1" noChangeAspect="1"/>
          </p:cNvPicPr>
          <p:nvPr>
            <p:ph idx="1"/>
          </p:nvPr>
        </p:nvPicPr>
        <p:blipFill>
          <a:blip r:embed="rId2"/>
          <a:stretch>
            <a:fillRect/>
          </a:stretch>
        </p:blipFill>
        <p:spPr>
          <a:xfrm>
            <a:off x="577970" y="600751"/>
            <a:ext cx="7203056" cy="5337319"/>
          </a:xfrm>
        </p:spPr>
      </p:pic>
      <p:sp>
        <p:nvSpPr>
          <p:cNvPr id="4" name="Text Placeholder 3">
            <a:extLst>
              <a:ext uri="{FF2B5EF4-FFF2-40B4-BE49-F238E27FC236}">
                <a16:creationId xmlns:a16="http://schemas.microsoft.com/office/drawing/2014/main" id="{6297B45E-45DD-6809-1A27-69E63CEF81D3}"/>
              </a:ext>
            </a:extLst>
          </p:cNvPr>
          <p:cNvSpPr>
            <a:spLocks noGrp="1"/>
          </p:cNvSpPr>
          <p:nvPr>
            <p:ph type="body" sz="half" idx="2"/>
          </p:nvPr>
        </p:nvSpPr>
        <p:spPr/>
        <p:txBody>
          <a:bodyPr vert="horz" lIns="91440" tIns="45720" rIns="91440" bIns="45720" rtlCol="0" anchor="t">
            <a:normAutofit fontScale="92500" lnSpcReduction="10000"/>
          </a:bodyPr>
          <a:lstStyle/>
          <a:p>
            <a:pPr marL="285750" indent="-285750">
              <a:lnSpc>
                <a:spcPct val="100000"/>
              </a:lnSpc>
              <a:spcBef>
                <a:spcPts val="900"/>
              </a:spcBef>
              <a:buClr>
                <a:srgbClr val="262626"/>
              </a:buClr>
              <a:buFont typeface="Arial,Sans-Serif"/>
              <a:buChar char="•"/>
            </a:pPr>
            <a:r>
              <a:rPr lang="en-US" sz="1500">
                <a:latin typeface="Times New Roman"/>
                <a:cs typeface="Times New Roman"/>
              </a:rPr>
              <a:t>The </a:t>
            </a:r>
            <a:r>
              <a:rPr lang="en-US" sz="1500" b="1">
                <a:latin typeface="Times New Roman"/>
                <a:cs typeface="Times New Roman"/>
              </a:rPr>
              <a:t>web </a:t>
            </a:r>
            <a:r>
              <a:rPr lang="en-US" sz="1500">
                <a:latin typeface="Times New Roman"/>
                <a:cs typeface="Times New Roman"/>
              </a:rPr>
              <a:t>method is very effective in generating leads from both </a:t>
            </a:r>
            <a:r>
              <a:rPr lang="en-US" sz="1500" b="1">
                <a:latin typeface="Times New Roman"/>
                <a:cs typeface="Times New Roman"/>
              </a:rPr>
              <a:t>domestic</a:t>
            </a:r>
            <a:r>
              <a:rPr lang="en-US" sz="1500">
                <a:latin typeface="Times New Roman"/>
                <a:cs typeface="Times New Roman"/>
              </a:rPr>
              <a:t> and </a:t>
            </a:r>
            <a:r>
              <a:rPr lang="en-US" sz="1500" b="1">
                <a:latin typeface="Times New Roman"/>
                <a:cs typeface="Times New Roman"/>
              </a:rPr>
              <a:t>international students</a:t>
            </a:r>
            <a:endParaRPr lang="en-US" sz="1500">
              <a:latin typeface="Times New Roman"/>
              <a:cs typeface="Times New Roman"/>
            </a:endParaRPr>
          </a:p>
          <a:p>
            <a:pPr marL="285750" indent="-285750">
              <a:lnSpc>
                <a:spcPct val="100000"/>
              </a:lnSpc>
              <a:spcBef>
                <a:spcPts val="900"/>
              </a:spcBef>
              <a:buClr>
                <a:srgbClr val="262626"/>
              </a:buClr>
              <a:buFont typeface="Arial,Sans-Serif"/>
              <a:buChar char="•"/>
            </a:pPr>
            <a:r>
              <a:rPr lang="en-US" sz="1500">
                <a:latin typeface="Times New Roman"/>
                <a:cs typeface="Times New Roman"/>
              </a:rPr>
              <a:t>Social network methods </a:t>
            </a:r>
            <a:r>
              <a:rPr lang="en-US" sz="1500" b="1">
                <a:latin typeface="Times New Roman"/>
                <a:cs typeface="Times New Roman"/>
              </a:rPr>
              <a:t>generate</a:t>
            </a:r>
            <a:r>
              <a:rPr lang="en-US" sz="1500">
                <a:latin typeface="Times New Roman"/>
                <a:cs typeface="Times New Roman"/>
              </a:rPr>
              <a:t> </a:t>
            </a:r>
            <a:r>
              <a:rPr lang="en-US" sz="1500" b="1">
                <a:latin typeface="Times New Roman"/>
                <a:cs typeface="Times New Roman"/>
              </a:rPr>
              <a:t>fewer</a:t>
            </a:r>
            <a:r>
              <a:rPr lang="en-US" sz="1500">
                <a:latin typeface="Times New Roman"/>
                <a:cs typeface="Times New Roman"/>
              </a:rPr>
              <a:t> leads for international students than for domestic students</a:t>
            </a:r>
          </a:p>
          <a:p>
            <a:pPr marL="285750" indent="-285750">
              <a:lnSpc>
                <a:spcPct val="100000"/>
              </a:lnSpc>
              <a:spcBef>
                <a:spcPts val="900"/>
              </a:spcBef>
              <a:buClr>
                <a:srgbClr val="262626"/>
              </a:buClr>
              <a:buFont typeface="Arial,Sans-Serif"/>
              <a:buChar char="•"/>
            </a:pPr>
            <a:r>
              <a:rPr lang="en-US" sz="1500">
                <a:solidFill>
                  <a:srgbClr val="111111"/>
                </a:solidFill>
                <a:latin typeface="Times New Roman"/>
                <a:cs typeface="Times New Roman"/>
              </a:rPr>
              <a:t>Twitter and Remarketing methods draw the </a:t>
            </a:r>
            <a:r>
              <a:rPr lang="en-US" sz="1500" b="1">
                <a:solidFill>
                  <a:srgbClr val="111111"/>
                </a:solidFill>
                <a:latin typeface="Times New Roman"/>
                <a:cs typeface="Times New Roman"/>
              </a:rPr>
              <a:t>least</a:t>
            </a:r>
            <a:r>
              <a:rPr lang="en-US" sz="1500">
                <a:solidFill>
                  <a:srgbClr val="111111"/>
                </a:solidFill>
                <a:latin typeface="Times New Roman"/>
                <a:cs typeface="Times New Roman"/>
              </a:rPr>
              <a:t> attention from students</a:t>
            </a:r>
            <a:endParaRPr lang="en" sz="1500">
              <a:solidFill>
                <a:srgbClr val="111111"/>
              </a:solidFill>
              <a:latin typeface="Times New Roman"/>
              <a:cs typeface="Times New Roman"/>
            </a:endParaRPr>
          </a:p>
          <a:p>
            <a:pPr marL="285750" indent="-285750">
              <a:lnSpc>
                <a:spcPct val="100000"/>
              </a:lnSpc>
              <a:spcBef>
                <a:spcPts val="900"/>
              </a:spcBef>
              <a:buClr>
                <a:srgbClr val="262626"/>
              </a:buClr>
              <a:buFont typeface="Arial,Sans-Serif"/>
              <a:buChar char="•"/>
            </a:pPr>
            <a:r>
              <a:rPr lang="en" sz="1500">
                <a:latin typeface="Times New Roman"/>
                <a:cs typeface="Times New Roman"/>
              </a:rPr>
              <a:t>The university can invest into faculty responses to master's enrollment related emails since </a:t>
            </a:r>
            <a:r>
              <a:rPr lang="en" sz="1500" b="1">
                <a:latin typeface="Times New Roman"/>
                <a:cs typeface="Times New Roman"/>
              </a:rPr>
              <a:t>emails</a:t>
            </a:r>
            <a:r>
              <a:rPr lang="en" sz="1500">
                <a:latin typeface="Times New Roman"/>
                <a:cs typeface="Times New Roman"/>
              </a:rPr>
              <a:t> were very effective in generating master's enrollment</a:t>
            </a:r>
            <a:endParaRPr lang="en-US" sz="1500">
              <a:latin typeface="Times New Roman"/>
              <a:cs typeface="Times New Roman"/>
            </a:endParaRPr>
          </a:p>
          <a:p>
            <a:endParaRPr lang="en-US" sz="1500"/>
          </a:p>
          <a:p>
            <a:endParaRPr lang="en-US"/>
          </a:p>
        </p:txBody>
      </p:sp>
    </p:spTree>
    <p:extLst>
      <p:ext uri="{BB962C8B-B14F-4D97-AF65-F5344CB8AC3E}">
        <p14:creationId xmlns:p14="http://schemas.microsoft.com/office/powerpoint/2010/main" val="2682685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7665003-5B93-4A19-9549-739B2EFD3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BC543A8-3AE5-4FAA-B94E-BE588D1AB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833" y="643464"/>
            <a:ext cx="396945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pic>
        <p:nvPicPr>
          <p:cNvPr id="5" name="slide2" descr="Cost by Method">
            <a:extLst>
              <a:ext uri="{FF2B5EF4-FFF2-40B4-BE49-F238E27FC236}">
                <a16:creationId xmlns:a16="http://schemas.microsoft.com/office/drawing/2014/main" id="{3894EFC4-53E9-3464-6AEF-1E1892CD52F8}"/>
              </a:ext>
            </a:extLst>
          </p:cNvPr>
          <p:cNvPicPr>
            <a:picLocks noChangeAspect="1"/>
          </p:cNvPicPr>
          <p:nvPr/>
        </p:nvPicPr>
        <p:blipFill rotWithShape="1">
          <a:blip r:embed="rId2">
            <a:extLst>
              <a:ext uri="{28A0092B-C50C-407E-A947-70E740481C1C}">
                <a14:useLocalDpi xmlns:a14="http://schemas.microsoft.com/office/drawing/2010/main" val="0"/>
              </a:ext>
            </a:extLst>
          </a:blip>
          <a:srcRect r="-2" b="23210"/>
          <a:stretch/>
        </p:blipFill>
        <p:spPr>
          <a:xfrm>
            <a:off x="813906" y="809244"/>
            <a:ext cx="3639312" cy="4677156"/>
          </a:xfrm>
          <a:prstGeom prst="rect">
            <a:avLst/>
          </a:prstGeom>
        </p:spPr>
      </p:pic>
      <p:sp>
        <p:nvSpPr>
          <p:cNvPr id="16" name="Rectangle 15">
            <a:extLst>
              <a:ext uri="{FF2B5EF4-FFF2-40B4-BE49-F238E27FC236}">
                <a16:creationId xmlns:a16="http://schemas.microsoft.com/office/drawing/2014/main" id="{6596D7B5-9420-4F03-A37C-7ED97D1E5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58001" y="255102"/>
            <a:ext cx="6705400"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FFB398-DF5E-4361-A724-EE10E91B1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2592" y="393365"/>
            <a:ext cx="6364719"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AA9A0B-6C59-D8A2-8CFB-6882FF85DF04}"/>
              </a:ext>
            </a:extLst>
          </p:cNvPr>
          <p:cNvSpPr>
            <a:spLocks noGrp="1"/>
          </p:cNvSpPr>
          <p:nvPr>
            <p:ph type="title"/>
          </p:nvPr>
        </p:nvSpPr>
        <p:spPr>
          <a:xfrm>
            <a:off x="5867874" y="726830"/>
            <a:ext cx="5447250" cy="1645920"/>
          </a:xfrm>
        </p:spPr>
        <p:txBody>
          <a:bodyPr>
            <a:normAutofit/>
          </a:bodyPr>
          <a:lstStyle/>
          <a:p>
            <a:r>
              <a:rPr lang="en-US" sz="3200" b="1">
                <a:latin typeface="Times New Roman" panose="02020603050405020304" pitchFamily="18" charset="0"/>
                <a:cs typeface="Times New Roman" panose="02020603050405020304" pitchFamily="18" charset="0"/>
              </a:rPr>
              <a:t>Lead Source Cost by Method</a:t>
            </a:r>
          </a:p>
        </p:txBody>
      </p:sp>
      <p:sp>
        <p:nvSpPr>
          <p:cNvPr id="9" name="Content Placeholder 8">
            <a:extLst>
              <a:ext uri="{FF2B5EF4-FFF2-40B4-BE49-F238E27FC236}">
                <a16:creationId xmlns:a16="http://schemas.microsoft.com/office/drawing/2014/main" id="{7EB11961-0CB1-78A1-687B-2CA12E9EA94A}"/>
              </a:ext>
            </a:extLst>
          </p:cNvPr>
          <p:cNvSpPr>
            <a:spLocks noGrp="1"/>
          </p:cNvSpPr>
          <p:nvPr>
            <p:ph idx="1"/>
          </p:nvPr>
        </p:nvSpPr>
        <p:spPr>
          <a:xfrm>
            <a:off x="5867873" y="2115403"/>
            <a:ext cx="5447251" cy="3718704"/>
          </a:xfrm>
        </p:spPr>
        <p:txBody>
          <a:bodyPr vert="horz" lIns="91440" tIns="45720" rIns="91440" bIns="45720" rtlCol="0" anchor="t">
            <a:normAutofit fontScale="92500" lnSpcReduction="20000"/>
          </a:bodyPr>
          <a:lstStyle/>
          <a:p>
            <a:r>
              <a:rPr lang="en-US" sz="1800">
                <a:latin typeface="Times New Roman"/>
                <a:cs typeface="Times New Roman"/>
              </a:rPr>
              <a:t>The lead source that </a:t>
            </a:r>
            <a:r>
              <a:rPr lang="en-US" sz="1800" b="1">
                <a:latin typeface="Times New Roman"/>
                <a:cs typeface="Times New Roman"/>
              </a:rPr>
              <a:t>generated the most advertising spend was "Website</a:t>
            </a:r>
            <a:r>
              <a:rPr lang="en-US" b="1">
                <a:latin typeface="Times New Roman"/>
                <a:cs typeface="Times New Roman"/>
              </a:rPr>
              <a:t>",</a:t>
            </a:r>
            <a:r>
              <a:rPr lang="en-US" sz="1800">
                <a:latin typeface="Times New Roman"/>
                <a:cs typeface="Times New Roman"/>
              </a:rPr>
              <a:t> which </a:t>
            </a:r>
            <a:r>
              <a:rPr lang="en-US">
                <a:latin typeface="Times New Roman"/>
                <a:cs typeface="Times New Roman"/>
              </a:rPr>
              <a:t>shows that AU is getting value for its money with the spend on website</a:t>
            </a:r>
          </a:p>
          <a:p>
            <a:pPr marL="0" indent="0">
              <a:buNone/>
            </a:pPr>
            <a:endParaRPr lang="en-US" sz="1800">
              <a:latin typeface="Times New Roman" panose="02020603050405020304" pitchFamily="18" charset="0"/>
              <a:cs typeface="Times New Roman" panose="02020603050405020304" pitchFamily="18" charset="0"/>
            </a:endParaRPr>
          </a:p>
          <a:p>
            <a:r>
              <a:rPr lang="en-US" sz="1800" b="1">
                <a:latin typeface="+mj-lt"/>
              </a:rPr>
              <a:t>The "Direct Mail" and "Email" sources had relatively low levels of advertising spend</a:t>
            </a:r>
            <a:r>
              <a:rPr lang="en-US" sz="1800">
                <a:latin typeface="+mj-lt"/>
              </a:rPr>
              <a:t> compared to the other sources </a:t>
            </a:r>
            <a:r>
              <a:rPr lang="en-US">
                <a:latin typeface="+mj-lt"/>
              </a:rPr>
              <a:t>which makes intuitive sense but an introduction of an incentive for emails may be profitable in the long run</a:t>
            </a:r>
            <a:endParaRPr lang="en-US" sz="1800">
              <a:latin typeface="+mj-lt"/>
            </a:endParaRPr>
          </a:p>
          <a:p>
            <a:pPr marL="0" indent="0">
              <a:buNone/>
            </a:pPr>
            <a:endParaRPr lang="en-US">
              <a:latin typeface="Times New Roman" panose="02020603050405020304" pitchFamily="18" charset="0"/>
              <a:cs typeface="Times New Roman" panose="02020603050405020304" pitchFamily="18" charset="0"/>
            </a:endParaRPr>
          </a:p>
          <a:p>
            <a:r>
              <a:rPr lang="en-US">
                <a:latin typeface="+mj-lt"/>
              </a:rPr>
              <a:t>Also, the vast difference in the count of spend</a:t>
            </a:r>
            <a:r>
              <a:rPr lang="en-US" sz="1800">
                <a:latin typeface="+mj-lt"/>
              </a:rPr>
              <a:t> suggests that</a:t>
            </a:r>
            <a:r>
              <a:rPr lang="en-US">
                <a:latin typeface="+mj-lt"/>
              </a:rPr>
              <a:t> AU</a:t>
            </a:r>
            <a:r>
              <a:rPr lang="en-US" sz="1800">
                <a:latin typeface="+mj-lt"/>
              </a:rPr>
              <a:t> may be focusing its advertising efforts on a relatively small number of channels and that there may be opportunities to diversify its advertising strategy to reach new prospects</a:t>
            </a:r>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7296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0B34E-A490-5104-40C7-5CA553EE5A65}"/>
              </a:ext>
            </a:extLst>
          </p:cNvPr>
          <p:cNvSpPr>
            <a:spLocks noGrp="1"/>
          </p:cNvSpPr>
          <p:nvPr>
            <p:ph type="title"/>
          </p:nvPr>
        </p:nvSpPr>
        <p:spPr/>
        <p:txBody>
          <a:bodyPr/>
          <a:lstStyle/>
          <a:p>
            <a:r>
              <a:rPr lang="en-US" b="1">
                <a:solidFill>
                  <a:srgbClr val="262626"/>
                </a:solidFill>
                <a:latin typeface="Times New Roman"/>
                <a:cs typeface="Times New Roman"/>
              </a:rPr>
              <a:t>Marketing Spend Analysis by State</a:t>
            </a:r>
            <a:endParaRPr lang="en-US">
              <a:solidFill>
                <a:srgbClr val="262626"/>
              </a:solidFill>
              <a:latin typeface="Times New Roman"/>
              <a:cs typeface="Times New Roman"/>
            </a:endParaRPr>
          </a:p>
        </p:txBody>
      </p:sp>
      <p:pic>
        <p:nvPicPr>
          <p:cNvPr id="5" name="Content Placeholder 4" descr="A graph of the state of the united states">
            <a:extLst>
              <a:ext uri="{FF2B5EF4-FFF2-40B4-BE49-F238E27FC236}">
                <a16:creationId xmlns:a16="http://schemas.microsoft.com/office/drawing/2014/main" id="{38AA31F8-8995-76CF-1E25-8DB3C10733A3}"/>
              </a:ext>
            </a:extLst>
          </p:cNvPr>
          <p:cNvPicPr>
            <a:picLocks noGrp="1" noChangeAspect="1"/>
          </p:cNvPicPr>
          <p:nvPr>
            <p:ph idx="1"/>
          </p:nvPr>
        </p:nvPicPr>
        <p:blipFill>
          <a:blip r:embed="rId2"/>
          <a:stretch>
            <a:fillRect/>
          </a:stretch>
        </p:blipFill>
        <p:spPr>
          <a:xfrm>
            <a:off x="811782" y="603130"/>
            <a:ext cx="6419130" cy="5332561"/>
          </a:xfrm>
        </p:spPr>
      </p:pic>
      <p:sp>
        <p:nvSpPr>
          <p:cNvPr id="4" name="Text Placeholder 3">
            <a:extLst>
              <a:ext uri="{FF2B5EF4-FFF2-40B4-BE49-F238E27FC236}">
                <a16:creationId xmlns:a16="http://schemas.microsoft.com/office/drawing/2014/main" id="{51B706C6-93BD-23EF-E5EF-A7BFE16B3912}"/>
              </a:ext>
            </a:extLst>
          </p:cNvPr>
          <p:cNvSpPr>
            <a:spLocks noGrp="1"/>
          </p:cNvSpPr>
          <p:nvPr>
            <p:ph type="body" sz="half" idx="2"/>
          </p:nvPr>
        </p:nvSpPr>
        <p:spPr/>
        <p:txBody>
          <a:bodyPr vert="horz" lIns="91440" tIns="45720" rIns="91440" bIns="45720" rtlCol="0" anchor="t">
            <a:normAutofit/>
          </a:bodyPr>
          <a:lstStyle/>
          <a:p>
            <a:pPr>
              <a:lnSpc>
                <a:spcPct val="100000"/>
              </a:lnSpc>
              <a:spcBef>
                <a:spcPts val="900"/>
              </a:spcBef>
            </a:pPr>
            <a:endParaRPr lang="en-US" sz="1600"/>
          </a:p>
          <a:p>
            <a:pPr marL="285750" indent="-285750">
              <a:lnSpc>
                <a:spcPct val="100000"/>
              </a:lnSpc>
              <a:spcBef>
                <a:spcPts val="900"/>
              </a:spcBef>
              <a:buFont typeface="Arial"/>
              <a:buChar char="•"/>
            </a:pPr>
            <a:r>
              <a:rPr lang="en-US" sz="1600" b="1"/>
              <a:t>Top Spender</a:t>
            </a:r>
            <a:r>
              <a:rPr lang="en-US" sz="1600">
                <a:solidFill>
                  <a:srgbClr val="374151"/>
                </a:solidFill>
              </a:rPr>
              <a:t>: California (CA) leads with the highest marketing spend at </a:t>
            </a:r>
            <a:r>
              <a:rPr lang="en-US" sz="1600" b="1">
                <a:solidFill>
                  <a:srgbClr val="374151"/>
                </a:solidFill>
              </a:rPr>
              <a:t>$168,125</a:t>
            </a:r>
            <a:r>
              <a:rPr lang="en-US" sz="1600">
                <a:solidFill>
                  <a:srgbClr val="374151"/>
                </a:solidFill>
              </a:rPr>
              <a:t>, followed by VA and NY</a:t>
            </a:r>
          </a:p>
          <a:p>
            <a:pPr marL="285750" indent="-285750">
              <a:lnSpc>
                <a:spcPct val="100000"/>
              </a:lnSpc>
              <a:spcBef>
                <a:spcPts val="900"/>
              </a:spcBef>
              <a:buFont typeface="Arial"/>
              <a:buChar char="•"/>
            </a:pPr>
            <a:r>
              <a:rPr lang="en-US" sz="1600" b="1"/>
              <a:t>Lower Spend States</a:t>
            </a:r>
            <a:r>
              <a:rPr lang="en-US" sz="1600">
                <a:solidFill>
                  <a:srgbClr val="374151"/>
                </a:solidFill>
              </a:rPr>
              <a:t>: New Jersey (NJ) and Pennsylvania (PA) have lower spending around </a:t>
            </a:r>
            <a:r>
              <a:rPr lang="en-US" sz="1600" b="1">
                <a:solidFill>
                  <a:srgbClr val="374151"/>
                </a:solidFill>
              </a:rPr>
              <a:t>$51,500</a:t>
            </a:r>
            <a:r>
              <a:rPr lang="en-US" sz="1600">
                <a:solidFill>
                  <a:srgbClr val="374151"/>
                </a:solidFill>
              </a:rPr>
              <a:t> </a:t>
            </a:r>
          </a:p>
          <a:p>
            <a:pPr marL="285750" indent="-285750">
              <a:lnSpc>
                <a:spcPct val="100000"/>
              </a:lnSpc>
              <a:spcBef>
                <a:spcPts val="900"/>
              </a:spcBef>
              <a:buFont typeface="Arial"/>
              <a:buChar char="•"/>
            </a:pPr>
            <a:r>
              <a:rPr lang="en-US" sz="1600" b="1"/>
              <a:t>Moderate Spend States</a:t>
            </a:r>
            <a:r>
              <a:rPr lang="en-US" sz="1600">
                <a:solidFill>
                  <a:srgbClr val="374151"/>
                </a:solidFill>
              </a:rPr>
              <a:t>: Texas (TX) and Florida (FL) have moderate spends of approximately </a:t>
            </a:r>
            <a:r>
              <a:rPr lang="en-US" sz="1600" b="1">
                <a:solidFill>
                  <a:srgbClr val="374151"/>
                </a:solidFill>
              </a:rPr>
              <a:t>$107,772 and $97,501</a:t>
            </a:r>
            <a:r>
              <a:rPr lang="en-US" sz="1600">
                <a:solidFill>
                  <a:srgbClr val="374151"/>
                </a:solidFill>
              </a:rPr>
              <a:t>, respectively</a:t>
            </a:r>
          </a:p>
        </p:txBody>
      </p:sp>
    </p:spTree>
    <p:extLst>
      <p:ext uri="{BB962C8B-B14F-4D97-AF65-F5344CB8AC3E}">
        <p14:creationId xmlns:p14="http://schemas.microsoft.com/office/powerpoint/2010/main" val="35739285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DarkSeedLeftStep">
      <a:dk1>
        <a:srgbClr val="000000"/>
      </a:dk1>
      <a:lt1>
        <a:srgbClr val="FFFFFF"/>
      </a:lt1>
      <a:dk2>
        <a:srgbClr val="301B2B"/>
      </a:dk2>
      <a:lt2>
        <a:srgbClr val="F0F3F3"/>
      </a:lt2>
      <a:accent1>
        <a:srgbClr val="C84E48"/>
      </a:accent1>
      <a:accent2>
        <a:srgbClr val="B63665"/>
      </a:accent2>
      <a:accent3>
        <a:srgbClr val="C848AC"/>
      </a:accent3>
      <a:accent4>
        <a:srgbClr val="9C36B6"/>
      </a:accent4>
      <a:accent5>
        <a:srgbClr val="7948C8"/>
      </a:accent5>
      <a:accent6>
        <a:srgbClr val="3D42B8"/>
      </a:accent6>
      <a:hlink>
        <a:srgbClr val="853FBF"/>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0</Notes>
  <HiddenSlides>3</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SavonVTI</vt:lpstr>
      <vt:lpstr>AMERICAN UNIVERSITY Online Marketing Strategy Analyses</vt:lpstr>
      <vt:lpstr>Objectives</vt:lpstr>
      <vt:lpstr>Has American University's Marketing Strategy Failed?</vt:lpstr>
      <vt:lpstr>Findings/Insights</vt:lpstr>
      <vt:lpstr>Enrollment Leads Outcome</vt:lpstr>
      <vt:lpstr>Leads Generated by Education Category</vt:lpstr>
      <vt:lpstr>Leads Generated by Education Category</vt:lpstr>
      <vt:lpstr>Lead Source Cost by Method</vt:lpstr>
      <vt:lpstr>Marketing Spend Analysis by State</vt:lpstr>
      <vt:lpstr>Lead vs Enroll: International vs. Domestic</vt:lpstr>
      <vt:lpstr>Lead cost by Dom./ Int.  Students</vt:lpstr>
      <vt:lpstr>Lead by Previous Education of Enrolled Students</vt:lpstr>
      <vt:lpstr>Average Lead Cost by State </vt:lpstr>
      <vt:lpstr>Enrollment Rate and Lead Cost Analysis by State</vt:lpstr>
      <vt:lpstr>Recommendations</vt:lpstr>
      <vt:lpstr>PowerPoint Presentation</vt:lpstr>
      <vt:lpstr>Thank You!</vt:lpstr>
      <vt:lpstr>Enrollment Trends</vt:lpstr>
      <vt:lpstr>PowerPoint Presentation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Marketing Strategy Analyses</dc:title>
  <dc:creator>Mohammed Shahabudeen Saeed</dc:creator>
  <cp:revision>1</cp:revision>
  <dcterms:created xsi:type="dcterms:W3CDTF">2023-11-29T15:51:12Z</dcterms:created>
  <dcterms:modified xsi:type="dcterms:W3CDTF">2023-12-06T20:08:06Z</dcterms:modified>
</cp:coreProperties>
</file>