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73" r:id="rId6"/>
    <p:sldId id="260" r:id="rId7"/>
    <p:sldId id="274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CF218-B73C-5671-3A9E-84062CBC5C53}" v="412" dt="2023-12-02T00:19:09.044"/>
    <p1510:client id="{1662940F-B23C-0209-5A04-8833C8A3113D}" v="1838" dt="2023-12-02T03:22:51.602"/>
    <p1510:client id="{31B7ABCD-7BB5-9F9D-99AC-4FD63836781E}" v="8" dt="2023-12-02T20:03:30.061"/>
    <p1510:client id="{34B41D57-3437-97A6-8275-3DF20A39D595}" v="262" dt="2023-12-02T16:47:32.045"/>
    <p1510:client id="{56DBA9AB-54CD-E6AA-DFC6-0657A7A98C2E}" v="5" dt="2023-12-03T18:08:44.781"/>
    <p1510:client id="{705C5DC7-9AD6-3B76-BE61-CBE2837260B6}" v="1" dt="2023-12-03T18:30:21.361"/>
    <p1510:client id="{8B53F8FB-E051-8272-EFC7-47DFC984ECCD}" v="1" dt="2023-12-02T00:10:36.515"/>
    <p1510:client id="{C4436BD5-05D9-A996-7181-16DE28A1766A}" v="9" dt="2023-12-01T15:43:25.544"/>
    <p1510:client id="{CC9F7A8A-B21A-6579-D8F7-CD89389F2F99}" v="139" dt="2023-12-03T04:02:38.978"/>
    <p1510:client id="{D2874659-64EC-9EA8-B92C-AAF4E5616E3B}" v="162" dt="2023-12-03T05:38:46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nh Vo Le" userId="S::hv1475a@american.edu::2c68e599-075c-49c7-8d22-ef72fd63e296" providerId="AD" clId="Web-{705C5DC7-9AD6-3B76-BE61-CBE2837260B6}"/>
    <pc:docChg chg="modSld">
      <pc:chgData name="Quynh Vo Le" userId="S::hv1475a@american.edu::2c68e599-075c-49c7-8d22-ef72fd63e296" providerId="AD" clId="Web-{705C5DC7-9AD6-3B76-BE61-CBE2837260B6}" dt="2023-12-03T18:30:21.361" v="0" actId="14100"/>
      <pc:docMkLst>
        <pc:docMk/>
      </pc:docMkLst>
      <pc:sldChg chg="modSp">
        <pc:chgData name="Quynh Vo Le" userId="S::hv1475a@american.edu::2c68e599-075c-49c7-8d22-ef72fd63e296" providerId="AD" clId="Web-{705C5DC7-9AD6-3B76-BE61-CBE2837260B6}" dt="2023-12-03T18:30:21.361" v="0" actId="14100"/>
        <pc:sldMkLst>
          <pc:docMk/>
          <pc:sldMk cId="2239823438" sldId="259"/>
        </pc:sldMkLst>
        <pc:picChg chg="mod">
          <ac:chgData name="Quynh Vo Le" userId="S::hv1475a@american.edu::2c68e599-075c-49c7-8d22-ef72fd63e296" providerId="AD" clId="Web-{705C5DC7-9AD6-3B76-BE61-CBE2837260B6}" dt="2023-12-03T18:30:21.361" v="0" actId="14100"/>
          <ac:picMkLst>
            <pc:docMk/>
            <pc:sldMk cId="2239823438" sldId="259"/>
            <ac:picMk id="6" creationId="{CBE6B41E-317E-B28D-37B9-18D0BAEC1BAD}"/>
          </ac:picMkLst>
        </pc:picChg>
      </pc:sldChg>
    </pc:docChg>
  </pc:docChgLst>
  <pc:docChgLst>
    <pc:chgData name="Quynh Vo Le" userId="S::hv1475a@american.edu::2c68e599-075c-49c7-8d22-ef72fd63e296" providerId="AD" clId="Web-{C4436BD5-05D9-A996-7181-16DE28A1766A}"/>
    <pc:docChg chg="modSld">
      <pc:chgData name="Quynh Vo Le" userId="S::hv1475a@american.edu::2c68e599-075c-49c7-8d22-ef72fd63e296" providerId="AD" clId="Web-{C4436BD5-05D9-A996-7181-16DE28A1766A}" dt="2023-12-01T15:43:25.544" v="8" actId="20577"/>
      <pc:docMkLst>
        <pc:docMk/>
      </pc:docMkLst>
      <pc:sldChg chg="modSp">
        <pc:chgData name="Quynh Vo Le" userId="S::hv1475a@american.edu::2c68e599-075c-49c7-8d22-ef72fd63e296" providerId="AD" clId="Web-{C4436BD5-05D9-A996-7181-16DE28A1766A}" dt="2023-12-01T15:43:25.544" v="8" actId="20577"/>
        <pc:sldMkLst>
          <pc:docMk/>
          <pc:sldMk cId="3530955918" sldId="258"/>
        </pc:sldMkLst>
        <pc:spChg chg="mod">
          <ac:chgData name="Quynh Vo Le" userId="S::hv1475a@american.edu::2c68e599-075c-49c7-8d22-ef72fd63e296" providerId="AD" clId="Web-{C4436BD5-05D9-A996-7181-16DE28A1766A}" dt="2023-12-01T15:43:25.544" v="8" actId="20577"/>
          <ac:spMkLst>
            <pc:docMk/>
            <pc:sldMk cId="3530955918" sldId="258"/>
            <ac:spMk id="2" creationId="{4F4548ED-C569-8E42-9434-E287F83A546A}"/>
          </ac:spMkLst>
        </pc:spChg>
        <pc:spChg chg="mod">
          <ac:chgData name="Quynh Vo Le" userId="S::hv1475a@american.edu::2c68e599-075c-49c7-8d22-ef72fd63e296" providerId="AD" clId="Web-{C4436BD5-05D9-A996-7181-16DE28A1766A}" dt="2023-12-01T15:43:23.153" v="4" actId="20577"/>
          <ac:spMkLst>
            <pc:docMk/>
            <pc:sldMk cId="3530955918" sldId="258"/>
            <ac:spMk id="3" creationId="{3F9B87EB-D576-2A4D-8953-4AFF38AF93E5}"/>
          </ac:spMkLst>
        </pc:spChg>
      </pc:sldChg>
    </pc:docChg>
  </pc:docChgLst>
  <pc:docChgLst>
    <pc:chgData name="Mohamed Seifeldin" userId="S::ms7375a@american.edu::4854ab31-3b83-49b4-ac19-f6716003d63f" providerId="AD" clId="Web-{34B41D57-3437-97A6-8275-3DF20A39D595}"/>
    <pc:docChg chg="addSld modSld">
      <pc:chgData name="Mohamed Seifeldin" userId="S::ms7375a@american.edu::4854ab31-3b83-49b4-ac19-f6716003d63f" providerId="AD" clId="Web-{34B41D57-3437-97A6-8275-3DF20A39D595}" dt="2023-12-02T16:47:30.217" v="266" actId="20577"/>
      <pc:docMkLst>
        <pc:docMk/>
      </pc:docMkLst>
      <pc:sldChg chg="addSp modSp mod setBg addAnim">
        <pc:chgData name="Mohamed Seifeldin" userId="S::ms7375a@american.edu::4854ab31-3b83-49b4-ac19-f6716003d63f" providerId="AD" clId="Web-{34B41D57-3437-97A6-8275-3DF20A39D595}" dt="2023-12-02T16:33:31.241" v="11"/>
        <pc:sldMkLst>
          <pc:docMk/>
          <pc:sldMk cId="1396882529" sldId="256"/>
        </pc:sldMkLst>
        <pc:spChg chg="mod">
          <ac:chgData name="Mohamed Seifeldin" userId="S::ms7375a@american.edu::4854ab31-3b83-49b4-ac19-f6716003d63f" providerId="AD" clId="Web-{34B41D57-3437-97A6-8275-3DF20A39D595}" dt="2023-12-02T16:33:31.241" v="9"/>
          <ac:spMkLst>
            <pc:docMk/>
            <pc:sldMk cId="1396882529" sldId="256"/>
            <ac:spMk id="2" creationId="{339E482E-4CA4-B64E-A46A-0CC42C962EC4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33:31.241" v="9"/>
          <ac:spMkLst>
            <pc:docMk/>
            <pc:sldMk cId="1396882529" sldId="256"/>
            <ac:spMk id="3" creationId="{247A8E1D-14E6-414A-A002-40303541C760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31.241" v="9"/>
          <ac:spMkLst>
            <pc:docMk/>
            <pc:sldMk cId="1396882529" sldId="256"/>
            <ac:spMk id="8" creationId="{4E1BEB12-92AF-4445-98AD-4C7756E7C93B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31.241" v="9"/>
          <ac:spMkLst>
            <pc:docMk/>
            <pc:sldMk cId="1396882529" sldId="256"/>
            <ac:spMk id="10" creationId="{D0522C2C-7B5C-48A7-A969-03941E5D2E76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31.241" v="9"/>
          <ac:spMkLst>
            <pc:docMk/>
            <pc:sldMk cId="1396882529" sldId="256"/>
            <ac:spMk id="12" creationId="{9C682A1A-5B2D-4111-BBD6-620165633E5B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31.241" v="9"/>
          <ac:spMkLst>
            <pc:docMk/>
            <pc:sldMk cId="1396882529" sldId="256"/>
            <ac:spMk id="14" creationId="{D6EE29F2-D77F-4BD0-A20B-334D316A1C9D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31.241" v="9"/>
          <ac:spMkLst>
            <pc:docMk/>
            <pc:sldMk cId="1396882529" sldId="256"/>
            <ac:spMk id="16" creationId="{22D09ED2-868F-42C6-866E-F92E0CEF314F}"/>
          </ac:spMkLst>
        </pc:spChg>
      </pc:sldChg>
      <pc:sldChg chg="addSp modSp mod setBg">
        <pc:chgData name="Mohamed Seifeldin" userId="S::ms7375a@american.edu::4854ab31-3b83-49b4-ac19-f6716003d63f" providerId="AD" clId="Web-{34B41D57-3437-97A6-8275-3DF20A39D595}" dt="2023-12-02T16:33:24.991" v="8"/>
        <pc:sldMkLst>
          <pc:docMk/>
          <pc:sldMk cId="3530955918" sldId="258"/>
        </pc:sldMkLst>
        <pc:spChg chg="mod ord">
          <ac:chgData name="Mohamed Seifeldin" userId="S::ms7375a@american.edu::4854ab31-3b83-49b4-ac19-f6716003d63f" providerId="AD" clId="Web-{34B41D57-3437-97A6-8275-3DF20A39D595}" dt="2023-12-02T16:33:24.991" v="8"/>
          <ac:spMkLst>
            <pc:docMk/>
            <pc:sldMk cId="3530955918" sldId="258"/>
            <ac:spMk id="3" creationId="{3F9B87EB-D576-2A4D-8953-4AFF38AF93E5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33:24.991" v="8"/>
          <ac:spMkLst>
            <pc:docMk/>
            <pc:sldMk cId="3530955918" sldId="258"/>
            <ac:spMk id="5" creationId="{A7C6EDA3-2587-75AB-6167-FD2F255B6F39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24.991" v="8"/>
          <ac:spMkLst>
            <pc:docMk/>
            <pc:sldMk cId="3530955918" sldId="258"/>
            <ac:spMk id="10" creationId="{907EF6B7-1338-4443-8C46-6A318D952DFD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24.991" v="8"/>
          <ac:spMkLst>
            <pc:docMk/>
            <pc:sldMk cId="3530955918" sldId="258"/>
            <ac:spMk id="12" creationId="{DAAE4CDD-124C-4DCF-9584-B6033B545DD5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24.991" v="8"/>
          <ac:spMkLst>
            <pc:docMk/>
            <pc:sldMk cId="3530955918" sldId="258"/>
            <ac:spMk id="14" creationId="{081E4A58-353D-44AE-B2FC-2A74E2E400F7}"/>
          </ac:spMkLst>
        </pc:spChg>
      </pc:sldChg>
      <pc:sldChg chg="addSp delSp modSp mod setBg">
        <pc:chgData name="Mohamed Seifeldin" userId="S::ms7375a@american.edu::4854ab31-3b83-49b4-ac19-f6716003d63f" providerId="AD" clId="Web-{34B41D57-3437-97A6-8275-3DF20A39D595}" dt="2023-12-02T16:43:08.960" v="184" actId="14100"/>
        <pc:sldMkLst>
          <pc:docMk/>
          <pc:sldMk cId="2239823438" sldId="259"/>
        </pc:sldMkLst>
        <pc:spChg chg="mod">
          <ac:chgData name="Mohamed Seifeldin" userId="S::ms7375a@american.edu::4854ab31-3b83-49b4-ac19-f6716003d63f" providerId="AD" clId="Web-{34B41D57-3437-97A6-8275-3DF20A39D595}" dt="2023-12-02T16:42:44.756" v="180"/>
          <ac:spMkLst>
            <pc:docMk/>
            <pc:sldMk cId="2239823438" sldId="259"/>
            <ac:spMk id="2" creationId="{792634D9-E233-204A-8414-E569E0082D3A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42:44.756" v="180"/>
          <ac:spMkLst>
            <pc:docMk/>
            <pc:sldMk cId="2239823438" sldId="259"/>
            <ac:spMk id="3" creationId="{13AB8EF2-715D-5F4B-B0C8-A4EA8A9C2ABC}"/>
          </ac:spMkLst>
        </pc:spChg>
        <pc:spChg chg="add del">
          <ac:chgData name="Mohamed Seifeldin" userId="S::ms7375a@american.edu::4854ab31-3b83-49b4-ac19-f6716003d63f" providerId="AD" clId="Web-{34B41D57-3437-97A6-8275-3DF20A39D595}" dt="2023-12-02T16:42:44.756" v="180"/>
          <ac:spMkLst>
            <pc:docMk/>
            <pc:sldMk cId="2239823438" sldId="259"/>
            <ac:spMk id="11" creationId="{77C59BEC-C4CC-4741-B975-08C543178D3D}"/>
          </ac:spMkLst>
        </pc:spChg>
        <pc:spChg chg="add del">
          <ac:chgData name="Mohamed Seifeldin" userId="S::ms7375a@american.edu::4854ab31-3b83-49b4-ac19-f6716003d63f" providerId="AD" clId="Web-{34B41D57-3437-97A6-8275-3DF20A39D595}" dt="2023-12-02T16:42:44.756" v="180"/>
          <ac:spMkLst>
            <pc:docMk/>
            <pc:sldMk cId="2239823438" sldId="259"/>
            <ac:spMk id="13" creationId="{72DEF309-605D-4117-9340-6D589B6C3A34}"/>
          </ac:spMkLst>
        </pc:spChg>
        <pc:spChg chg="add del">
          <ac:chgData name="Mohamed Seifeldin" userId="S::ms7375a@american.edu::4854ab31-3b83-49b4-ac19-f6716003d63f" providerId="AD" clId="Web-{34B41D57-3437-97A6-8275-3DF20A39D595}" dt="2023-12-02T16:42:44.756" v="180"/>
          <ac:spMkLst>
            <pc:docMk/>
            <pc:sldMk cId="2239823438" sldId="259"/>
            <ac:spMk id="15" creationId="{A7B99495-F43F-4D80-A44F-2CB4764EB90B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42:44.756" v="180"/>
          <ac:spMkLst>
            <pc:docMk/>
            <pc:sldMk cId="2239823438" sldId="259"/>
            <ac:spMk id="20" creationId="{32AEEBC8-9D30-42EF-95F2-386C2653FBF0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42:44.756" v="180"/>
          <ac:spMkLst>
            <pc:docMk/>
            <pc:sldMk cId="2239823438" sldId="259"/>
            <ac:spMk id="22" creationId="{3529E97A-97C3-40EA-8A04-5C02398D568F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42:44.756" v="180"/>
          <ac:spMkLst>
            <pc:docMk/>
            <pc:sldMk cId="2239823438" sldId="259"/>
            <ac:spMk id="24" creationId="{59FA8C2E-A5A7-4490-927A-7CD58343EDBB}"/>
          </ac:spMkLst>
        </pc:spChg>
        <pc:picChg chg="mod">
          <ac:chgData name="Mohamed Seifeldin" userId="S::ms7375a@american.edu::4854ab31-3b83-49b4-ac19-f6716003d63f" providerId="AD" clId="Web-{34B41D57-3437-97A6-8275-3DF20A39D595}" dt="2023-12-02T16:43:08.960" v="184" actId="14100"/>
          <ac:picMkLst>
            <pc:docMk/>
            <pc:sldMk cId="2239823438" sldId="259"/>
            <ac:picMk id="6" creationId="{CBE6B41E-317E-B28D-37B9-18D0BAEC1BAD}"/>
          </ac:picMkLst>
        </pc:picChg>
      </pc:sldChg>
      <pc:sldChg chg="addSp modSp mod setBg">
        <pc:chgData name="Mohamed Seifeldin" userId="S::ms7375a@american.edu::4854ab31-3b83-49b4-ac19-f6716003d63f" providerId="AD" clId="Web-{34B41D57-3437-97A6-8275-3DF20A39D595}" dt="2023-12-02T16:35:16.041" v="26" actId="14100"/>
        <pc:sldMkLst>
          <pc:docMk/>
          <pc:sldMk cId="4000625892" sldId="260"/>
        </pc:sldMkLst>
        <pc:spChg chg="mod">
          <ac:chgData name="Mohamed Seifeldin" userId="S::ms7375a@american.edu::4854ab31-3b83-49b4-ac19-f6716003d63f" providerId="AD" clId="Web-{34B41D57-3437-97A6-8275-3DF20A39D595}" dt="2023-12-02T16:35:00.728" v="21"/>
          <ac:spMkLst>
            <pc:docMk/>
            <pc:sldMk cId="4000625892" sldId="260"/>
            <ac:spMk id="2" creationId="{E61B236A-9301-F446-905F-2824996E782B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35:00.728" v="21"/>
          <ac:spMkLst>
            <pc:docMk/>
            <pc:sldMk cId="4000625892" sldId="260"/>
            <ac:spMk id="3" creationId="{97BADED9-64BE-6B49-94E5-225B37F7B9BE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5:00.728" v="21"/>
          <ac:spMkLst>
            <pc:docMk/>
            <pc:sldMk cId="4000625892" sldId="260"/>
            <ac:spMk id="10" creationId="{61293230-B0F6-45B1-96D1-13D18E242995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5:00.728" v="21"/>
          <ac:spMkLst>
            <pc:docMk/>
            <pc:sldMk cId="4000625892" sldId="260"/>
            <ac:spMk id="12" creationId="{0A1E0707-4985-454B-ACE0-4855BB55875E}"/>
          </ac:spMkLst>
        </pc:spChg>
        <pc:picChg chg="mod ord">
          <ac:chgData name="Mohamed Seifeldin" userId="S::ms7375a@american.edu::4854ab31-3b83-49b4-ac19-f6716003d63f" providerId="AD" clId="Web-{34B41D57-3437-97A6-8275-3DF20A39D595}" dt="2023-12-02T16:35:10.978" v="24" actId="14100"/>
          <ac:picMkLst>
            <pc:docMk/>
            <pc:sldMk cId="4000625892" sldId="260"/>
            <ac:picMk id="4" creationId="{97872EE4-A4B0-F281-4959-0AD826D9ADA0}"/>
          </ac:picMkLst>
        </pc:picChg>
        <pc:picChg chg="mod">
          <ac:chgData name="Mohamed Seifeldin" userId="S::ms7375a@american.edu::4854ab31-3b83-49b4-ac19-f6716003d63f" providerId="AD" clId="Web-{34B41D57-3437-97A6-8275-3DF20A39D595}" dt="2023-12-02T16:35:16.041" v="26" actId="14100"/>
          <ac:picMkLst>
            <pc:docMk/>
            <pc:sldMk cId="4000625892" sldId="260"/>
            <ac:picMk id="5" creationId="{6CBBCB58-B666-D413-AB71-3EAAAE029E19}"/>
          </ac:picMkLst>
        </pc:picChg>
      </pc:sldChg>
      <pc:sldChg chg="addSp delSp modSp mod setBg">
        <pc:chgData name="Mohamed Seifeldin" userId="S::ms7375a@american.edu::4854ab31-3b83-49b4-ac19-f6716003d63f" providerId="AD" clId="Web-{34B41D57-3437-97A6-8275-3DF20A39D595}" dt="2023-12-02T16:34:21.992" v="18"/>
        <pc:sldMkLst>
          <pc:docMk/>
          <pc:sldMk cId="2691517587" sldId="261"/>
        </pc:sldMkLst>
        <pc:spChg chg="mod">
          <ac:chgData name="Mohamed Seifeldin" userId="S::ms7375a@american.edu::4854ab31-3b83-49b4-ac19-f6716003d63f" providerId="AD" clId="Web-{34B41D57-3437-97A6-8275-3DF20A39D595}" dt="2023-12-02T16:34:21.992" v="18"/>
          <ac:spMkLst>
            <pc:docMk/>
            <pc:sldMk cId="2691517587" sldId="261"/>
            <ac:spMk id="2" creationId="{29FFAB7D-EE3C-1042-B680-1B4A0231A36A}"/>
          </ac:spMkLst>
        </pc:spChg>
        <pc:spChg chg="del">
          <ac:chgData name="Mohamed Seifeldin" userId="S::ms7375a@american.edu::4854ab31-3b83-49b4-ac19-f6716003d63f" providerId="AD" clId="Web-{34B41D57-3437-97A6-8275-3DF20A39D595}" dt="2023-12-02T16:34:21.992" v="18"/>
          <ac:spMkLst>
            <pc:docMk/>
            <pc:sldMk cId="2691517587" sldId="261"/>
            <ac:spMk id="3" creationId="{CDA0959F-B49F-554C-B6B6-8E9253F2D0D3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4:21.992" v="18"/>
          <ac:spMkLst>
            <pc:docMk/>
            <pc:sldMk cId="2691517587" sldId="261"/>
            <ac:spMk id="9" creationId="{545D489D-16E1-484D-867B-144368D74B83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4:21.992" v="18"/>
          <ac:spMkLst>
            <pc:docMk/>
            <pc:sldMk cId="2691517587" sldId="261"/>
            <ac:spMk id="11" creationId="{49A496F5-B01E-4BF8-9D1E-C4E53B6F9652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4:21.992" v="18"/>
          <ac:spMkLst>
            <pc:docMk/>
            <pc:sldMk cId="2691517587" sldId="261"/>
            <ac:spMk id="13" creationId="{6E895C8D-1379-40B8-8B1B-B6F5AEAF0A6C}"/>
          </ac:spMkLst>
        </pc:spChg>
        <pc:graphicFrameChg chg="add">
          <ac:chgData name="Mohamed Seifeldin" userId="S::ms7375a@american.edu::4854ab31-3b83-49b4-ac19-f6716003d63f" providerId="AD" clId="Web-{34B41D57-3437-97A6-8275-3DF20A39D595}" dt="2023-12-02T16:34:21.992" v="18"/>
          <ac:graphicFrameMkLst>
            <pc:docMk/>
            <pc:sldMk cId="2691517587" sldId="261"/>
            <ac:graphicFrameMk id="5" creationId="{7701618A-FCF5-F0E9-D90B-267F4008FB56}"/>
          </ac:graphicFrameMkLst>
        </pc:graphicFrameChg>
      </pc:sldChg>
      <pc:sldChg chg="addSp modSp mod setBg">
        <pc:chgData name="Mohamed Seifeldin" userId="S::ms7375a@american.edu::4854ab31-3b83-49b4-ac19-f6716003d63f" providerId="AD" clId="Web-{34B41D57-3437-97A6-8275-3DF20A39D595}" dt="2023-12-02T16:33:53.507" v="16"/>
        <pc:sldMkLst>
          <pc:docMk/>
          <pc:sldMk cId="155858035" sldId="263"/>
        </pc:sldMkLst>
        <pc:spChg chg="mod">
          <ac:chgData name="Mohamed Seifeldin" userId="S::ms7375a@american.edu::4854ab31-3b83-49b4-ac19-f6716003d63f" providerId="AD" clId="Web-{34B41D57-3437-97A6-8275-3DF20A39D595}" dt="2023-12-02T16:33:53.507" v="16"/>
          <ac:spMkLst>
            <pc:docMk/>
            <pc:sldMk cId="155858035" sldId="263"/>
            <ac:spMk id="2" creationId="{F8DACD0A-D518-D5CF-BACA-3ACF390F6345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33:53.507" v="16"/>
          <ac:spMkLst>
            <pc:docMk/>
            <pc:sldMk cId="155858035" sldId="263"/>
            <ac:spMk id="3" creationId="{2BAAE4F8-5FF6-CFBD-2CFB-88AAE606959F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33:53.507" v="16"/>
          <ac:spMkLst>
            <pc:docMk/>
            <pc:sldMk cId="155858035" sldId="263"/>
            <ac:spMk id="5" creationId="{9AA53E71-3409-34D7-6607-CADBB4EEC4AE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33:53.507" v="16"/>
          <ac:spMkLst>
            <pc:docMk/>
            <pc:sldMk cId="155858035" sldId="263"/>
            <ac:spMk id="6" creationId="{5CDB7452-DEB1-A216-4F94-0E48AFA30B82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53.507" v="16"/>
          <ac:spMkLst>
            <pc:docMk/>
            <pc:sldMk cId="155858035" sldId="263"/>
            <ac:spMk id="11" creationId="{545D489D-16E1-484D-867B-144368D74B83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53.507" v="16"/>
          <ac:spMkLst>
            <pc:docMk/>
            <pc:sldMk cId="155858035" sldId="263"/>
            <ac:spMk id="13" creationId="{49A496F5-B01E-4BF8-9D1E-C4E53B6F9652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53.507" v="16"/>
          <ac:spMkLst>
            <pc:docMk/>
            <pc:sldMk cId="155858035" sldId="263"/>
            <ac:spMk id="15" creationId="{6E895C8D-1379-40B8-8B1B-B6F5AEAF0A6C}"/>
          </ac:spMkLst>
        </pc:spChg>
      </pc:sldChg>
      <pc:sldChg chg="addSp delSp modSp mod setBg">
        <pc:chgData name="Mohamed Seifeldin" userId="S::ms7375a@american.edu::4854ab31-3b83-49b4-ac19-f6716003d63f" providerId="AD" clId="Web-{34B41D57-3437-97A6-8275-3DF20A39D595}" dt="2023-12-02T16:33:59.117" v="17"/>
        <pc:sldMkLst>
          <pc:docMk/>
          <pc:sldMk cId="424409391" sldId="264"/>
        </pc:sldMkLst>
        <pc:spChg chg="mod">
          <ac:chgData name="Mohamed Seifeldin" userId="S::ms7375a@american.edu::4854ab31-3b83-49b4-ac19-f6716003d63f" providerId="AD" clId="Web-{34B41D57-3437-97A6-8275-3DF20A39D595}" dt="2023-12-02T16:33:59.117" v="17"/>
          <ac:spMkLst>
            <pc:docMk/>
            <pc:sldMk cId="424409391" sldId="264"/>
            <ac:spMk id="2" creationId="{C55696B0-01E8-744C-8B9C-CB961B908540}"/>
          </ac:spMkLst>
        </pc:spChg>
        <pc:spChg chg="del">
          <ac:chgData name="Mohamed Seifeldin" userId="S::ms7375a@american.edu::4854ab31-3b83-49b4-ac19-f6716003d63f" providerId="AD" clId="Web-{34B41D57-3437-97A6-8275-3DF20A39D595}" dt="2023-12-02T16:33:59.117" v="17"/>
          <ac:spMkLst>
            <pc:docMk/>
            <pc:sldMk cId="424409391" sldId="264"/>
            <ac:spMk id="3" creationId="{88191AF4-4175-C1E8-26F6-7BC33C7E6841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59.117" v="17"/>
          <ac:spMkLst>
            <pc:docMk/>
            <pc:sldMk cId="424409391" sldId="264"/>
            <ac:spMk id="9" creationId="{545D489D-16E1-484D-867B-144368D74B83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59.117" v="17"/>
          <ac:spMkLst>
            <pc:docMk/>
            <pc:sldMk cId="424409391" sldId="264"/>
            <ac:spMk id="11" creationId="{49A496F5-B01E-4BF8-9D1E-C4E53B6F9652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3:59.117" v="17"/>
          <ac:spMkLst>
            <pc:docMk/>
            <pc:sldMk cId="424409391" sldId="264"/>
            <ac:spMk id="13" creationId="{6E895C8D-1379-40B8-8B1B-B6F5AEAF0A6C}"/>
          </ac:spMkLst>
        </pc:spChg>
        <pc:graphicFrameChg chg="add">
          <ac:chgData name="Mohamed Seifeldin" userId="S::ms7375a@american.edu::4854ab31-3b83-49b4-ac19-f6716003d63f" providerId="AD" clId="Web-{34B41D57-3437-97A6-8275-3DF20A39D595}" dt="2023-12-02T16:33:59.117" v="17"/>
          <ac:graphicFrameMkLst>
            <pc:docMk/>
            <pc:sldMk cId="424409391" sldId="264"/>
            <ac:graphicFrameMk id="5" creationId="{B142EC99-CE53-4304-F3FD-EE1C8B27422B}"/>
          </ac:graphicFrameMkLst>
        </pc:graphicFrameChg>
      </pc:sldChg>
      <pc:sldChg chg="addSp modSp mod setBg">
        <pc:chgData name="Mohamed Seifeldin" userId="S::ms7375a@american.edu::4854ab31-3b83-49b4-ac19-f6716003d63f" providerId="AD" clId="Web-{34B41D57-3437-97A6-8275-3DF20A39D595}" dt="2023-12-02T16:34:33.336" v="19"/>
        <pc:sldMkLst>
          <pc:docMk/>
          <pc:sldMk cId="1269758605" sldId="269"/>
        </pc:sldMkLst>
        <pc:spChg chg="mod">
          <ac:chgData name="Mohamed Seifeldin" userId="S::ms7375a@american.edu::4854ab31-3b83-49b4-ac19-f6716003d63f" providerId="AD" clId="Web-{34B41D57-3437-97A6-8275-3DF20A39D595}" dt="2023-12-02T16:34:33.336" v="19"/>
          <ac:spMkLst>
            <pc:docMk/>
            <pc:sldMk cId="1269758605" sldId="269"/>
            <ac:spMk id="2" creationId="{7FE08137-1731-E5F9-89C5-23F70E4A15CC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4:33.336" v="19"/>
          <ac:spMkLst>
            <pc:docMk/>
            <pc:sldMk cId="1269758605" sldId="269"/>
            <ac:spMk id="9" creationId="{3F138222-D274-4866-96E7-C3B1D6DA8CEE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4:33.336" v="19"/>
          <ac:spMkLst>
            <pc:docMk/>
            <pc:sldMk cId="1269758605" sldId="269"/>
            <ac:spMk id="11" creationId="{5888E255-D20B-4F26-B9DA-3DF036797008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4:33.336" v="19"/>
          <ac:spMkLst>
            <pc:docMk/>
            <pc:sldMk cId="1269758605" sldId="269"/>
            <ac:spMk id="13" creationId="{02AD46D6-02D6-45B3-921C-F4033826EFA7}"/>
          </ac:spMkLst>
        </pc:spChg>
        <pc:graphicFrameChg chg="mod">
          <ac:chgData name="Mohamed Seifeldin" userId="S::ms7375a@american.edu::4854ab31-3b83-49b4-ac19-f6716003d63f" providerId="AD" clId="Web-{34B41D57-3437-97A6-8275-3DF20A39D595}" dt="2023-12-02T16:34:33.336" v="19"/>
          <ac:graphicFrameMkLst>
            <pc:docMk/>
            <pc:sldMk cId="1269758605" sldId="269"/>
            <ac:graphicFrameMk id="4" creationId="{A3946354-C0F2-DB0B-903D-AB0703D839F4}"/>
          </ac:graphicFrameMkLst>
        </pc:graphicFrameChg>
      </pc:sldChg>
      <pc:sldChg chg="addSp delSp modSp mod setBg">
        <pc:chgData name="Mohamed Seifeldin" userId="S::ms7375a@american.edu::4854ab31-3b83-49b4-ac19-f6716003d63f" providerId="AD" clId="Web-{34B41D57-3437-97A6-8275-3DF20A39D595}" dt="2023-12-02T16:42:31.693" v="179"/>
        <pc:sldMkLst>
          <pc:docMk/>
          <pc:sldMk cId="2142245471" sldId="270"/>
        </pc:sldMkLst>
        <pc:spChg chg="mod">
          <ac:chgData name="Mohamed Seifeldin" userId="S::ms7375a@american.edu::4854ab31-3b83-49b4-ac19-f6716003d63f" providerId="AD" clId="Web-{34B41D57-3437-97A6-8275-3DF20A39D595}" dt="2023-12-02T16:42:31.693" v="179"/>
          <ac:spMkLst>
            <pc:docMk/>
            <pc:sldMk cId="2142245471" sldId="270"/>
            <ac:spMk id="2" creationId="{94237FE2-7AB9-B42D-8904-551BF9AFD015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42:31.693" v="179"/>
          <ac:spMkLst>
            <pc:docMk/>
            <pc:sldMk cId="2142245471" sldId="270"/>
            <ac:spMk id="3" creationId="{A7B7BF1C-FDD3-D8FA-D382-00EC684C5DF3}"/>
          </ac:spMkLst>
        </pc:spChg>
        <pc:spChg chg="add del">
          <ac:chgData name="Mohamed Seifeldin" userId="S::ms7375a@american.edu::4854ab31-3b83-49b4-ac19-f6716003d63f" providerId="AD" clId="Web-{34B41D57-3437-97A6-8275-3DF20A39D595}" dt="2023-12-02T16:42:31.693" v="179"/>
          <ac:spMkLst>
            <pc:docMk/>
            <pc:sldMk cId="2142245471" sldId="270"/>
            <ac:spMk id="10" creationId="{131BAD53-4E89-4F62-BBB7-26359763ED39}"/>
          </ac:spMkLst>
        </pc:spChg>
        <pc:spChg chg="add del">
          <ac:chgData name="Mohamed Seifeldin" userId="S::ms7375a@american.edu::4854ab31-3b83-49b4-ac19-f6716003d63f" providerId="AD" clId="Web-{34B41D57-3437-97A6-8275-3DF20A39D595}" dt="2023-12-02T16:42:31.693" v="179"/>
          <ac:spMkLst>
            <pc:docMk/>
            <pc:sldMk cId="2142245471" sldId="270"/>
            <ac:spMk id="12" creationId="{62756DA2-40EB-4C6F-B962-5822FFB54FB6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42:31.693" v="179"/>
          <ac:spMkLst>
            <pc:docMk/>
            <pc:sldMk cId="2142245471" sldId="270"/>
            <ac:spMk id="17" creationId="{2B97F24A-32CE-4C1C-A50D-3016B394DCFB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42:31.693" v="179"/>
          <ac:spMkLst>
            <pc:docMk/>
            <pc:sldMk cId="2142245471" sldId="270"/>
            <ac:spMk id="19" creationId="{CD8B4F24-440B-49E9-B85D-733523DC064B}"/>
          </ac:spMkLst>
        </pc:spChg>
        <pc:picChg chg="mod">
          <ac:chgData name="Mohamed Seifeldin" userId="S::ms7375a@american.edu::4854ab31-3b83-49b4-ac19-f6716003d63f" providerId="AD" clId="Web-{34B41D57-3437-97A6-8275-3DF20A39D595}" dt="2023-12-02T16:42:31.693" v="179"/>
          <ac:picMkLst>
            <pc:docMk/>
            <pc:sldMk cId="2142245471" sldId="270"/>
            <ac:picMk id="5" creationId="{2D436E99-C423-8952-98AF-46244E3DB855}"/>
          </ac:picMkLst>
        </pc:picChg>
      </pc:sldChg>
      <pc:sldChg chg="addSp modSp new mod setBg">
        <pc:chgData name="Mohamed Seifeldin" userId="S::ms7375a@american.edu::4854ab31-3b83-49b4-ac19-f6716003d63f" providerId="AD" clId="Web-{34B41D57-3437-97A6-8275-3DF20A39D595}" dt="2023-12-02T16:43:28.210" v="185" actId="20577"/>
        <pc:sldMkLst>
          <pc:docMk/>
          <pc:sldMk cId="695626957" sldId="271"/>
        </pc:sldMkLst>
        <pc:spChg chg="mod">
          <ac:chgData name="Mohamed Seifeldin" userId="S::ms7375a@american.edu::4854ab31-3b83-49b4-ac19-f6716003d63f" providerId="AD" clId="Web-{34B41D57-3437-97A6-8275-3DF20A39D595}" dt="2023-12-02T16:38:23.796" v="81"/>
          <ac:spMkLst>
            <pc:docMk/>
            <pc:sldMk cId="695626957" sldId="271"/>
            <ac:spMk id="2" creationId="{AE2BED63-149D-5652-54C3-C02BBC7EFB8E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43:28.210" v="185" actId="20577"/>
          <ac:spMkLst>
            <pc:docMk/>
            <pc:sldMk cId="695626957" sldId="271"/>
            <ac:spMk id="3" creationId="{1442B134-EBFD-4F7B-BEE8-C5BD6CF06339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8:23.796" v="81"/>
          <ac:spMkLst>
            <pc:docMk/>
            <pc:sldMk cId="695626957" sldId="271"/>
            <ac:spMk id="8" creationId="{907EF6B7-1338-4443-8C46-6A318D952DFD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8:23.796" v="81"/>
          <ac:spMkLst>
            <pc:docMk/>
            <pc:sldMk cId="695626957" sldId="271"/>
            <ac:spMk id="10" creationId="{DAAE4CDD-124C-4DCF-9584-B6033B545DD5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38:23.796" v="81"/>
          <ac:spMkLst>
            <pc:docMk/>
            <pc:sldMk cId="695626957" sldId="271"/>
            <ac:spMk id="12" creationId="{081E4A58-353D-44AE-B2FC-2A74E2E400F7}"/>
          </ac:spMkLst>
        </pc:spChg>
      </pc:sldChg>
      <pc:sldChg chg="addSp modSp new mod setBg">
        <pc:chgData name="Mohamed Seifeldin" userId="S::ms7375a@american.edu::4854ab31-3b83-49b4-ac19-f6716003d63f" providerId="AD" clId="Web-{34B41D57-3437-97A6-8275-3DF20A39D595}" dt="2023-12-02T16:47:30.217" v="266" actId="20577"/>
        <pc:sldMkLst>
          <pc:docMk/>
          <pc:sldMk cId="2764791335" sldId="272"/>
        </pc:sldMkLst>
        <pc:spChg chg="mod">
          <ac:chgData name="Mohamed Seifeldin" userId="S::ms7375a@american.edu::4854ab31-3b83-49b4-ac19-f6716003d63f" providerId="AD" clId="Web-{34B41D57-3437-97A6-8275-3DF20A39D595}" dt="2023-12-02T16:44:40.962" v="195"/>
          <ac:spMkLst>
            <pc:docMk/>
            <pc:sldMk cId="2764791335" sldId="272"/>
            <ac:spMk id="2" creationId="{F09AE492-3DA2-EFAC-C9BF-4F1684DD98FD}"/>
          </ac:spMkLst>
        </pc:spChg>
        <pc:spChg chg="mod">
          <ac:chgData name="Mohamed Seifeldin" userId="S::ms7375a@american.edu::4854ab31-3b83-49b4-ac19-f6716003d63f" providerId="AD" clId="Web-{34B41D57-3437-97A6-8275-3DF20A39D595}" dt="2023-12-02T16:47:30.217" v="266" actId="20577"/>
          <ac:spMkLst>
            <pc:docMk/>
            <pc:sldMk cId="2764791335" sldId="272"/>
            <ac:spMk id="3" creationId="{C0064B19-0E88-65D3-4FAB-C99CEDB321D2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44:40.962" v="195"/>
          <ac:spMkLst>
            <pc:docMk/>
            <pc:sldMk cId="2764791335" sldId="272"/>
            <ac:spMk id="10" creationId="{2B97F24A-32CE-4C1C-A50D-3016B394DCFB}"/>
          </ac:spMkLst>
        </pc:spChg>
        <pc:spChg chg="add">
          <ac:chgData name="Mohamed Seifeldin" userId="S::ms7375a@american.edu::4854ab31-3b83-49b4-ac19-f6716003d63f" providerId="AD" clId="Web-{34B41D57-3437-97A6-8275-3DF20A39D595}" dt="2023-12-02T16:44:40.962" v="195"/>
          <ac:spMkLst>
            <pc:docMk/>
            <pc:sldMk cId="2764791335" sldId="272"/>
            <ac:spMk id="12" creationId="{CD8B4F24-440B-49E9-B85D-733523DC064B}"/>
          </ac:spMkLst>
        </pc:spChg>
        <pc:picChg chg="add mod">
          <ac:chgData name="Mohamed Seifeldin" userId="S::ms7375a@american.edu::4854ab31-3b83-49b4-ac19-f6716003d63f" providerId="AD" clId="Web-{34B41D57-3437-97A6-8275-3DF20A39D595}" dt="2023-12-02T16:44:50.197" v="196"/>
          <ac:picMkLst>
            <pc:docMk/>
            <pc:sldMk cId="2764791335" sldId="272"/>
            <ac:picMk id="7" creationId="{CCF19694-B3E7-CEDA-A8EE-BC7A3A431FC6}"/>
          </ac:picMkLst>
        </pc:picChg>
      </pc:sldChg>
    </pc:docChg>
  </pc:docChgLst>
  <pc:docChgLst>
    <pc:chgData name="Briana Patel" userId="S::bp5814a@american.edu::e071b2de-6113-4b48-96db-d2312b227bc3" providerId="AD" clId="Web-{08ECF218-B73C-5671-3A9E-84062CBC5C53}"/>
    <pc:docChg chg="addSld modSld">
      <pc:chgData name="Briana Patel" userId="S::bp5814a@american.edu::e071b2de-6113-4b48-96db-d2312b227bc3" providerId="AD" clId="Web-{08ECF218-B73C-5671-3A9E-84062CBC5C53}" dt="2023-12-02T00:19:09.044" v="394" actId="20577"/>
      <pc:docMkLst>
        <pc:docMk/>
      </pc:docMkLst>
      <pc:sldChg chg="modSp">
        <pc:chgData name="Briana Patel" userId="S::bp5814a@american.edu::e071b2de-6113-4b48-96db-d2312b227bc3" providerId="AD" clId="Web-{08ECF218-B73C-5671-3A9E-84062CBC5C53}" dt="2023-12-01T22:26:55.432" v="392" actId="20577"/>
        <pc:sldMkLst>
          <pc:docMk/>
          <pc:sldMk cId="3530955918" sldId="258"/>
        </pc:sldMkLst>
        <pc:spChg chg="mod">
          <ac:chgData name="Briana Patel" userId="S::bp5814a@american.edu::e071b2de-6113-4b48-96db-d2312b227bc3" providerId="AD" clId="Web-{08ECF218-B73C-5671-3A9E-84062CBC5C53}" dt="2023-12-01T21:56:44.881" v="169" actId="20577"/>
          <ac:spMkLst>
            <pc:docMk/>
            <pc:sldMk cId="3530955918" sldId="258"/>
            <ac:spMk id="2" creationId="{4F4548ED-C569-8E42-9434-E287F83A546A}"/>
          </ac:spMkLst>
        </pc:spChg>
        <pc:spChg chg="mod">
          <ac:chgData name="Briana Patel" userId="S::bp5814a@american.edu::e071b2de-6113-4b48-96db-d2312b227bc3" providerId="AD" clId="Web-{08ECF218-B73C-5671-3A9E-84062CBC5C53}" dt="2023-12-01T22:26:55.432" v="392" actId="20577"/>
          <ac:spMkLst>
            <pc:docMk/>
            <pc:sldMk cId="3530955918" sldId="258"/>
            <ac:spMk id="3" creationId="{3F9B87EB-D576-2A4D-8953-4AFF38AF93E5}"/>
          </ac:spMkLst>
        </pc:spChg>
      </pc:sldChg>
      <pc:sldChg chg="addSp delSp modSp">
        <pc:chgData name="Briana Patel" userId="S::bp5814a@american.edu::e071b2de-6113-4b48-96db-d2312b227bc3" providerId="AD" clId="Web-{08ECF218-B73C-5671-3A9E-84062CBC5C53}" dt="2023-12-01T22:25:21.585" v="378"/>
        <pc:sldMkLst>
          <pc:docMk/>
          <pc:sldMk cId="2239823438" sldId="259"/>
        </pc:sldMkLst>
        <pc:spChg chg="mod">
          <ac:chgData name="Briana Patel" userId="S::bp5814a@american.edu::e071b2de-6113-4b48-96db-d2312b227bc3" providerId="AD" clId="Web-{08ECF218-B73C-5671-3A9E-84062CBC5C53}" dt="2023-12-01T21:57:18.726" v="180" actId="20577"/>
          <ac:spMkLst>
            <pc:docMk/>
            <pc:sldMk cId="2239823438" sldId="259"/>
            <ac:spMk id="2" creationId="{792634D9-E233-204A-8414-E569E0082D3A}"/>
          </ac:spMkLst>
        </pc:spChg>
        <pc:spChg chg="mod">
          <ac:chgData name="Briana Patel" userId="S::bp5814a@american.edu::e071b2de-6113-4b48-96db-d2312b227bc3" providerId="AD" clId="Web-{08ECF218-B73C-5671-3A9E-84062CBC5C53}" dt="2023-12-01T22:25:21.085" v="377" actId="20577"/>
          <ac:spMkLst>
            <pc:docMk/>
            <pc:sldMk cId="2239823438" sldId="259"/>
            <ac:spMk id="3" creationId="{13AB8EF2-715D-5F4B-B0C8-A4EA8A9C2ABC}"/>
          </ac:spMkLst>
        </pc:spChg>
        <pc:spChg chg="add del mod">
          <ac:chgData name="Briana Patel" userId="S::bp5814a@american.edu::e071b2de-6113-4b48-96db-d2312b227bc3" providerId="AD" clId="Web-{08ECF218-B73C-5671-3A9E-84062CBC5C53}" dt="2023-12-01T22:09:18.799" v="304"/>
          <ac:spMkLst>
            <pc:docMk/>
            <pc:sldMk cId="2239823438" sldId="259"/>
            <ac:spMk id="4" creationId="{68991493-419A-7370-51E0-F91E9241E45B}"/>
          </ac:spMkLst>
        </pc:spChg>
        <pc:spChg chg="add del mod">
          <ac:chgData name="Briana Patel" userId="S::bp5814a@american.edu::e071b2de-6113-4b48-96db-d2312b227bc3" providerId="AD" clId="Web-{08ECF218-B73C-5671-3A9E-84062CBC5C53}" dt="2023-12-01T22:09:20.768" v="305"/>
          <ac:spMkLst>
            <pc:docMk/>
            <pc:sldMk cId="2239823438" sldId="259"/>
            <ac:spMk id="5" creationId="{B400DA18-1FBA-D14C-ABEC-C50485D2C122}"/>
          </ac:spMkLst>
        </pc:spChg>
        <pc:picChg chg="add del mod">
          <ac:chgData name="Briana Patel" userId="S::bp5814a@american.edu::e071b2de-6113-4b48-96db-d2312b227bc3" providerId="AD" clId="Web-{08ECF218-B73C-5671-3A9E-84062CBC5C53}" dt="2023-12-01T22:25:21.585" v="378"/>
          <ac:picMkLst>
            <pc:docMk/>
            <pc:sldMk cId="2239823438" sldId="259"/>
            <ac:picMk id="6" creationId="{CBE6B41E-317E-B28D-37B9-18D0BAEC1BAD}"/>
          </ac:picMkLst>
        </pc:picChg>
      </pc:sldChg>
      <pc:sldChg chg="addSp delSp modSp new">
        <pc:chgData name="Briana Patel" userId="S::bp5814a@american.edu::e071b2de-6113-4b48-96db-d2312b227bc3" providerId="AD" clId="Web-{08ECF218-B73C-5671-3A9E-84062CBC5C53}" dt="2023-12-02T00:19:09.044" v="394" actId="20577"/>
        <pc:sldMkLst>
          <pc:docMk/>
          <pc:sldMk cId="155858035" sldId="263"/>
        </pc:sldMkLst>
        <pc:spChg chg="mod">
          <ac:chgData name="Briana Patel" userId="S::bp5814a@american.edu::e071b2de-6113-4b48-96db-d2312b227bc3" providerId="AD" clId="Web-{08ECF218-B73C-5671-3A9E-84062CBC5C53}" dt="2023-12-01T22:07:42.015" v="277" actId="20577"/>
          <ac:spMkLst>
            <pc:docMk/>
            <pc:sldMk cId="155858035" sldId="263"/>
            <ac:spMk id="2" creationId="{F8DACD0A-D518-D5CF-BACA-3ACF390F6345}"/>
          </ac:spMkLst>
        </pc:spChg>
        <pc:spChg chg="mod">
          <ac:chgData name="Briana Patel" userId="S::bp5814a@american.edu::e071b2de-6113-4b48-96db-d2312b227bc3" providerId="AD" clId="Web-{08ECF218-B73C-5671-3A9E-84062CBC5C53}" dt="2023-12-01T22:08:22.407" v="292" actId="1076"/>
          <ac:spMkLst>
            <pc:docMk/>
            <pc:sldMk cId="155858035" sldId="263"/>
            <ac:spMk id="3" creationId="{2BAAE4F8-5FF6-CFBD-2CFB-88AAE606959F}"/>
          </ac:spMkLst>
        </pc:spChg>
        <pc:spChg chg="add del mod">
          <ac:chgData name="Briana Patel" userId="S::bp5814a@american.edu::e071b2de-6113-4b48-96db-d2312b227bc3" providerId="AD" clId="Web-{08ECF218-B73C-5671-3A9E-84062CBC5C53}" dt="2023-12-01T22:08:10.188" v="287"/>
          <ac:spMkLst>
            <pc:docMk/>
            <pc:sldMk cId="155858035" sldId="263"/>
            <ac:spMk id="4" creationId="{BFA58D2D-339C-AA22-FCEC-EEAAA79EB8CC}"/>
          </ac:spMkLst>
        </pc:spChg>
        <pc:spChg chg="add mod">
          <ac:chgData name="Briana Patel" userId="S::bp5814a@american.edu::e071b2de-6113-4b48-96db-d2312b227bc3" providerId="AD" clId="Web-{08ECF218-B73C-5671-3A9E-84062CBC5C53}" dt="2023-12-02T00:19:09.044" v="394" actId="20577"/>
          <ac:spMkLst>
            <pc:docMk/>
            <pc:sldMk cId="155858035" sldId="263"/>
            <ac:spMk id="5" creationId="{9AA53E71-3409-34D7-6607-CADBB4EEC4AE}"/>
          </ac:spMkLst>
        </pc:spChg>
        <pc:spChg chg="add mod">
          <ac:chgData name="Briana Patel" userId="S::bp5814a@american.edu::e071b2de-6113-4b48-96db-d2312b227bc3" providerId="AD" clId="Web-{08ECF218-B73C-5671-3A9E-84062CBC5C53}" dt="2023-12-01T22:10:09.786" v="327" actId="1076"/>
          <ac:spMkLst>
            <pc:docMk/>
            <pc:sldMk cId="155858035" sldId="263"/>
            <ac:spMk id="6" creationId="{5CDB7452-DEB1-A216-4F94-0E48AFA30B82}"/>
          </ac:spMkLst>
        </pc:spChg>
      </pc:sldChg>
    </pc:docChg>
  </pc:docChgLst>
  <pc:docChgLst>
    <pc:chgData name="Loc Le" userId="S::ll0951a@american.edu::499c3ff1-559a-4e00-85ac-a6fa36b88146" providerId="AD" clId="Web-{CC9F7A8A-B21A-6579-D8F7-CD89389F2F99}"/>
    <pc:docChg chg="addSld delSld modSld">
      <pc:chgData name="Loc Le" userId="S::ll0951a@american.edu::499c3ff1-559a-4e00-85ac-a6fa36b88146" providerId="AD" clId="Web-{CC9F7A8A-B21A-6579-D8F7-CD89389F2F99}" dt="2023-12-03T04:02:38.978" v="132"/>
      <pc:docMkLst>
        <pc:docMk/>
      </pc:docMkLst>
      <pc:sldChg chg="modSp">
        <pc:chgData name="Loc Le" userId="S::ll0951a@american.edu::499c3ff1-559a-4e00-85ac-a6fa36b88146" providerId="AD" clId="Web-{CC9F7A8A-B21A-6579-D8F7-CD89389F2F99}" dt="2023-12-03T03:34:48.388" v="4" actId="20577"/>
        <pc:sldMkLst>
          <pc:docMk/>
          <pc:sldMk cId="2239823438" sldId="259"/>
        </pc:sldMkLst>
        <pc:spChg chg="mod">
          <ac:chgData name="Loc Le" userId="S::ll0951a@american.edu::499c3ff1-559a-4e00-85ac-a6fa36b88146" providerId="AD" clId="Web-{CC9F7A8A-B21A-6579-D8F7-CD89389F2F99}" dt="2023-12-03T03:34:48.388" v="4" actId="20577"/>
          <ac:spMkLst>
            <pc:docMk/>
            <pc:sldMk cId="2239823438" sldId="259"/>
            <ac:spMk id="3" creationId="{13AB8EF2-715D-5F4B-B0C8-A4EA8A9C2ABC}"/>
          </ac:spMkLst>
        </pc:spChg>
      </pc:sldChg>
      <pc:sldChg chg="add del">
        <pc:chgData name="Loc Le" userId="S::ll0951a@american.edu::499c3ff1-559a-4e00-85ac-a6fa36b88146" providerId="AD" clId="Web-{CC9F7A8A-B21A-6579-D8F7-CD89389F2F99}" dt="2023-12-03T04:02:38.978" v="132"/>
        <pc:sldMkLst>
          <pc:docMk/>
          <pc:sldMk cId="424409391" sldId="264"/>
        </pc:sldMkLst>
      </pc:sldChg>
      <pc:sldChg chg="modSp">
        <pc:chgData name="Loc Le" userId="S::ll0951a@american.edu::499c3ff1-559a-4e00-85ac-a6fa36b88146" providerId="AD" clId="Web-{CC9F7A8A-B21A-6579-D8F7-CD89389F2F99}" dt="2023-12-03T03:38:23.366" v="7" actId="20577"/>
        <pc:sldMkLst>
          <pc:docMk/>
          <pc:sldMk cId="2142245471" sldId="270"/>
        </pc:sldMkLst>
        <pc:spChg chg="mod">
          <ac:chgData name="Loc Le" userId="S::ll0951a@american.edu::499c3ff1-559a-4e00-85ac-a6fa36b88146" providerId="AD" clId="Web-{CC9F7A8A-B21A-6579-D8F7-CD89389F2F99}" dt="2023-12-03T03:38:23.366" v="7" actId="20577"/>
          <ac:spMkLst>
            <pc:docMk/>
            <pc:sldMk cId="2142245471" sldId="270"/>
            <ac:spMk id="3" creationId="{A7B7BF1C-FDD3-D8FA-D382-00EC684C5DF3}"/>
          </ac:spMkLst>
        </pc:spChg>
      </pc:sldChg>
      <pc:sldChg chg="addSp modSp new mod setBg">
        <pc:chgData name="Loc Le" userId="S::ll0951a@american.edu::499c3ff1-559a-4e00-85ac-a6fa36b88146" providerId="AD" clId="Web-{CC9F7A8A-B21A-6579-D8F7-CD89389F2F99}" dt="2023-12-03T04:02:00.633" v="131"/>
        <pc:sldMkLst>
          <pc:docMk/>
          <pc:sldMk cId="81231611" sldId="273"/>
        </pc:sldMkLst>
        <pc:spChg chg="mod">
          <ac:chgData name="Loc Le" userId="S::ll0951a@american.edu::499c3ff1-559a-4e00-85ac-a6fa36b88146" providerId="AD" clId="Web-{CC9F7A8A-B21A-6579-D8F7-CD89389F2F99}" dt="2023-12-03T04:02:00.633" v="131"/>
          <ac:spMkLst>
            <pc:docMk/>
            <pc:sldMk cId="81231611" sldId="273"/>
            <ac:spMk id="2" creationId="{B8B8B374-3F05-7F44-BE58-EBEF1E55BA7E}"/>
          </ac:spMkLst>
        </pc:spChg>
        <pc:spChg chg="mod">
          <ac:chgData name="Loc Le" userId="S::ll0951a@american.edu::499c3ff1-559a-4e00-85ac-a6fa36b88146" providerId="AD" clId="Web-{CC9F7A8A-B21A-6579-D8F7-CD89389F2F99}" dt="2023-12-03T04:02:00.633" v="131"/>
          <ac:spMkLst>
            <pc:docMk/>
            <pc:sldMk cId="81231611" sldId="273"/>
            <ac:spMk id="3" creationId="{ED5D6C42-A0DE-D899-E612-D9584B67FEDD}"/>
          </ac:spMkLst>
        </pc:spChg>
        <pc:spChg chg="add">
          <ac:chgData name="Loc Le" userId="S::ll0951a@american.edu::499c3ff1-559a-4e00-85ac-a6fa36b88146" providerId="AD" clId="Web-{CC9F7A8A-B21A-6579-D8F7-CD89389F2F99}" dt="2023-12-03T04:02:00.633" v="131"/>
          <ac:spMkLst>
            <pc:docMk/>
            <pc:sldMk cId="81231611" sldId="273"/>
            <ac:spMk id="10" creationId="{352BEC0E-22F8-46D0-9632-375DB541B06C}"/>
          </ac:spMkLst>
        </pc:spChg>
        <pc:spChg chg="add">
          <ac:chgData name="Loc Le" userId="S::ll0951a@american.edu::499c3ff1-559a-4e00-85ac-a6fa36b88146" providerId="AD" clId="Web-{CC9F7A8A-B21A-6579-D8F7-CD89389F2F99}" dt="2023-12-03T04:02:00.633" v="131"/>
          <ac:spMkLst>
            <pc:docMk/>
            <pc:sldMk cId="81231611" sldId="273"/>
            <ac:spMk id="12" creationId="{3FCFB1DE-0B7E-48CC-BA90-B2AB0889F9D6}"/>
          </ac:spMkLst>
        </pc:spChg>
        <pc:picChg chg="add mod">
          <ac:chgData name="Loc Le" userId="S::ll0951a@american.edu::499c3ff1-559a-4e00-85ac-a6fa36b88146" providerId="AD" clId="Web-{CC9F7A8A-B21A-6579-D8F7-CD89389F2F99}" dt="2023-12-03T04:02:00.633" v="131"/>
          <ac:picMkLst>
            <pc:docMk/>
            <pc:sldMk cId="81231611" sldId="273"/>
            <ac:picMk id="4" creationId="{805D2502-7A51-2B53-9EA4-AC97CDD4602C}"/>
          </ac:picMkLst>
        </pc:picChg>
        <pc:picChg chg="add mod">
          <ac:chgData name="Loc Le" userId="S::ll0951a@american.edu::499c3ff1-559a-4e00-85ac-a6fa36b88146" providerId="AD" clId="Web-{CC9F7A8A-B21A-6579-D8F7-CD89389F2F99}" dt="2023-12-03T04:02:00.633" v="131"/>
          <ac:picMkLst>
            <pc:docMk/>
            <pc:sldMk cId="81231611" sldId="273"/>
            <ac:picMk id="5" creationId="{C330FBF9-17C0-63CD-F350-290FCC17F4DA}"/>
          </ac:picMkLst>
        </pc:picChg>
      </pc:sldChg>
    </pc:docChg>
  </pc:docChgLst>
  <pc:docChgLst>
    <pc:chgData name="Mohamed Seifeldin" userId="S::ms7375a@american.edu::4854ab31-3b83-49b4-ac19-f6716003d63f" providerId="AD" clId="Web-{31B7ABCD-7BB5-9F9D-99AC-4FD63836781E}"/>
    <pc:docChg chg="modSld">
      <pc:chgData name="Mohamed Seifeldin" userId="S::ms7375a@american.edu::4854ab31-3b83-49b4-ac19-f6716003d63f" providerId="AD" clId="Web-{31B7ABCD-7BB5-9F9D-99AC-4FD63836781E}" dt="2023-12-02T20:03:30.061" v="7" actId="20577"/>
      <pc:docMkLst>
        <pc:docMk/>
      </pc:docMkLst>
      <pc:sldChg chg="modSp">
        <pc:chgData name="Mohamed Seifeldin" userId="S::ms7375a@american.edu::4854ab31-3b83-49b4-ac19-f6716003d63f" providerId="AD" clId="Web-{31B7ABCD-7BB5-9F9D-99AC-4FD63836781E}" dt="2023-12-02T20:03:30.061" v="7" actId="20577"/>
        <pc:sldMkLst>
          <pc:docMk/>
          <pc:sldMk cId="695626957" sldId="271"/>
        </pc:sldMkLst>
        <pc:spChg chg="mod">
          <ac:chgData name="Mohamed Seifeldin" userId="S::ms7375a@american.edu::4854ab31-3b83-49b4-ac19-f6716003d63f" providerId="AD" clId="Web-{31B7ABCD-7BB5-9F9D-99AC-4FD63836781E}" dt="2023-12-02T20:03:30.061" v="7" actId="20577"/>
          <ac:spMkLst>
            <pc:docMk/>
            <pc:sldMk cId="695626957" sldId="271"/>
            <ac:spMk id="3" creationId="{1442B134-EBFD-4F7B-BEE8-C5BD6CF06339}"/>
          </ac:spMkLst>
        </pc:spChg>
      </pc:sldChg>
    </pc:docChg>
  </pc:docChgLst>
  <pc:docChgLst>
    <pc:chgData clId="Web-{34B41D57-3437-97A6-8275-3DF20A39D595}"/>
    <pc:docChg chg="modSld">
      <pc:chgData name="" userId="" providerId="" clId="Web-{34B41D57-3437-97A6-8275-3DF20A39D595}" dt="2023-12-02T16:32:24.630" v="0" actId="20577"/>
      <pc:docMkLst>
        <pc:docMk/>
      </pc:docMkLst>
      <pc:sldChg chg="modSp">
        <pc:chgData name="" userId="" providerId="" clId="Web-{34B41D57-3437-97A6-8275-3DF20A39D595}" dt="2023-12-02T16:32:24.630" v="0" actId="20577"/>
        <pc:sldMkLst>
          <pc:docMk/>
          <pc:sldMk cId="1396882529" sldId="256"/>
        </pc:sldMkLst>
        <pc:spChg chg="mod">
          <ac:chgData name="" userId="" providerId="" clId="Web-{34B41D57-3437-97A6-8275-3DF20A39D595}" dt="2023-12-02T16:32:24.630" v="0" actId="20577"/>
          <ac:spMkLst>
            <pc:docMk/>
            <pc:sldMk cId="1396882529" sldId="256"/>
            <ac:spMk id="3" creationId="{247A8E1D-14E6-414A-A002-40303541C760}"/>
          </ac:spMkLst>
        </pc:spChg>
      </pc:sldChg>
    </pc:docChg>
  </pc:docChgLst>
  <pc:docChgLst>
    <pc:chgData name="Loc Le" userId="S::ll0951a@american.edu::499c3ff1-559a-4e00-85ac-a6fa36b88146" providerId="AD" clId="Web-{1662940F-B23C-0209-5A04-8833C8A3113D}"/>
    <pc:docChg chg="addSld delSld modSld sldOrd">
      <pc:chgData name="Loc Le" userId="S::ll0951a@american.edu::499c3ff1-559a-4e00-85ac-a6fa36b88146" providerId="AD" clId="Web-{1662940F-B23C-0209-5A04-8833C8A3113D}" dt="2023-12-02T03:22:51.602" v="1758"/>
      <pc:docMkLst>
        <pc:docMk/>
      </pc:docMkLst>
      <pc:sldChg chg="del">
        <pc:chgData name="Loc Le" userId="S::ll0951a@american.edu::499c3ff1-559a-4e00-85ac-a6fa36b88146" providerId="AD" clId="Web-{1662940F-B23C-0209-5A04-8833C8A3113D}" dt="2023-12-02T02:56:17.092" v="1747"/>
        <pc:sldMkLst>
          <pc:docMk/>
          <pc:sldMk cId="416443362" sldId="257"/>
        </pc:sldMkLst>
      </pc:sldChg>
      <pc:sldChg chg="addSp delSp modSp">
        <pc:chgData name="Loc Le" userId="S::ll0951a@american.edu::499c3ff1-559a-4e00-85ac-a6fa36b88146" providerId="AD" clId="Web-{1662940F-B23C-0209-5A04-8833C8A3113D}" dt="2023-12-02T02:56:27.733" v="1750" actId="20577"/>
        <pc:sldMkLst>
          <pc:docMk/>
          <pc:sldMk cId="3530955918" sldId="258"/>
        </pc:sldMkLst>
        <pc:spChg chg="del">
          <ac:chgData name="Loc Le" userId="S::ll0951a@american.edu::499c3ff1-559a-4e00-85ac-a6fa36b88146" providerId="AD" clId="Web-{1662940F-B23C-0209-5A04-8833C8A3113D}" dt="2023-12-02T02:56:23.248" v="1748"/>
          <ac:spMkLst>
            <pc:docMk/>
            <pc:sldMk cId="3530955918" sldId="258"/>
            <ac:spMk id="2" creationId="{4F4548ED-C569-8E42-9434-E287F83A546A}"/>
          </ac:spMkLst>
        </pc:spChg>
        <pc:spChg chg="add mod">
          <ac:chgData name="Loc Le" userId="S::ll0951a@american.edu::499c3ff1-559a-4e00-85ac-a6fa36b88146" providerId="AD" clId="Web-{1662940F-B23C-0209-5A04-8833C8A3113D}" dt="2023-12-02T02:56:27.733" v="1750" actId="20577"/>
          <ac:spMkLst>
            <pc:docMk/>
            <pc:sldMk cId="3530955918" sldId="258"/>
            <ac:spMk id="5" creationId="{A7C6EDA3-2587-75AB-6167-FD2F255B6F39}"/>
          </ac:spMkLst>
        </pc:spChg>
      </pc:sldChg>
      <pc:sldChg chg="addSp modSp">
        <pc:chgData name="Loc Le" userId="S::ll0951a@american.edu::499c3ff1-559a-4e00-85ac-a6fa36b88146" providerId="AD" clId="Web-{1662940F-B23C-0209-5A04-8833C8A3113D}" dt="2023-12-02T00:23:08.769" v="308" actId="14100"/>
        <pc:sldMkLst>
          <pc:docMk/>
          <pc:sldMk cId="4000625892" sldId="260"/>
        </pc:sldMkLst>
        <pc:spChg chg="mod">
          <ac:chgData name="Loc Le" userId="S::ll0951a@american.edu::499c3ff1-559a-4e00-85ac-a6fa36b88146" providerId="AD" clId="Web-{1662940F-B23C-0209-5A04-8833C8A3113D}" dt="2023-12-02T00:16:33.912" v="22" actId="20577"/>
          <ac:spMkLst>
            <pc:docMk/>
            <pc:sldMk cId="4000625892" sldId="260"/>
            <ac:spMk id="2" creationId="{E61B236A-9301-F446-905F-2824996E782B}"/>
          </ac:spMkLst>
        </pc:spChg>
        <pc:spChg chg="mod">
          <ac:chgData name="Loc Le" userId="S::ll0951a@american.edu::499c3ff1-559a-4e00-85ac-a6fa36b88146" providerId="AD" clId="Web-{1662940F-B23C-0209-5A04-8833C8A3113D}" dt="2023-12-02T00:20:04.544" v="300" actId="14100"/>
          <ac:spMkLst>
            <pc:docMk/>
            <pc:sldMk cId="4000625892" sldId="260"/>
            <ac:spMk id="3" creationId="{97BADED9-64BE-6B49-94E5-225B37F7B9BE}"/>
          </ac:spMkLst>
        </pc:spChg>
        <pc:picChg chg="add mod">
          <ac:chgData name="Loc Le" userId="S::ll0951a@american.edu::499c3ff1-559a-4e00-85ac-a6fa36b88146" providerId="AD" clId="Web-{1662940F-B23C-0209-5A04-8833C8A3113D}" dt="2023-12-02T00:23:08.769" v="308" actId="14100"/>
          <ac:picMkLst>
            <pc:docMk/>
            <pc:sldMk cId="4000625892" sldId="260"/>
            <ac:picMk id="4" creationId="{97872EE4-A4B0-F281-4959-0AD826D9ADA0}"/>
          </ac:picMkLst>
        </pc:picChg>
        <pc:picChg chg="add mod">
          <ac:chgData name="Loc Le" userId="S::ll0951a@american.edu::499c3ff1-559a-4e00-85ac-a6fa36b88146" providerId="AD" clId="Web-{1662940F-B23C-0209-5A04-8833C8A3113D}" dt="2023-12-02T00:21:59.158" v="307" actId="14100"/>
          <ac:picMkLst>
            <pc:docMk/>
            <pc:sldMk cId="4000625892" sldId="260"/>
            <ac:picMk id="5" creationId="{6CBBCB58-B666-D413-AB71-3EAAAE029E19}"/>
          </ac:picMkLst>
        </pc:picChg>
      </pc:sldChg>
      <pc:sldChg chg="modSp">
        <pc:chgData name="Loc Le" userId="S::ll0951a@american.edu::499c3ff1-559a-4e00-85ac-a6fa36b88146" providerId="AD" clId="Web-{1662940F-B23C-0209-5A04-8833C8A3113D}" dt="2023-12-02T02:43:31.331" v="1564" actId="20577"/>
        <pc:sldMkLst>
          <pc:docMk/>
          <pc:sldMk cId="2691517587" sldId="261"/>
        </pc:sldMkLst>
        <pc:spChg chg="mod">
          <ac:chgData name="Loc Le" userId="S::ll0951a@american.edu::499c3ff1-559a-4e00-85ac-a6fa36b88146" providerId="AD" clId="Web-{1662940F-B23C-0209-5A04-8833C8A3113D}" dt="2023-12-02T00:43:35.753" v="542" actId="20577"/>
          <ac:spMkLst>
            <pc:docMk/>
            <pc:sldMk cId="2691517587" sldId="261"/>
            <ac:spMk id="2" creationId="{29FFAB7D-EE3C-1042-B680-1B4A0231A36A}"/>
          </ac:spMkLst>
        </pc:spChg>
        <pc:spChg chg="mod">
          <ac:chgData name="Loc Le" userId="S::ll0951a@american.edu::499c3ff1-559a-4e00-85ac-a6fa36b88146" providerId="AD" clId="Web-{1662940F-B23C-0209-5A04-8833C8A3113D}" dt="2023-12-02T02:43:31.331" v="1564" actId="20577"/>
          <ac:spMkLst>
            <pc:docMk/>
            <pc:sldMk cId="2691517587" sldId="261"/>
            <ac:spMk id="3" creationId="{CDA0959F-B49F-554C-B6B6-8E9253F2D0D3}"/>
          </ac:spMkLst>
        </pc:spChg>
      </pc:sldChg>
      <pc:sldChg chg="del">
        <pc:chgData name="Loc Le" userId="S::ll0951a@american.edu::499c3ff1-559a-4e00-85ac-a6fa36b88146" providerId="AD" clId="Web-{1662940F-B23C-0209-5A04-8833C8A3113D}" dt="2023-12-02T02:53:42.883" v="1746"/>
        <pc:sldMkLst>
          <pc:docMk/>
          <pc:sldMk cId="1003725351" sldId="262"/>
        </pc:sldMkLst>
      </pc:sldChg>
      <pc:sldChg chg="modSp">
        <pc:chgData name="Loc Le" userId="S::ll0951a@american.edu::499c3ff1-559a-4e00-85ac-a6fa36b88146" providerId="AD" clId="Web-{1662940F-B23C-0209-5A04-8833C8A3113D}" dt="2023-12-02T00:16:05.161" v="4" actId="20577"/>
        <pc:sldMkLst>
          <pc:docMk/>
          <pc:sldMk cId="155858035" sldId="263"/>
        </pc:sldMkLst>
        <pc:spChg chg="mod">
          <ac:chgData name="Loc Le" userId="S::ll0951a@american.edu::499c3ff1-559a-4e00-85ac-a6fa36b88146" providerId="AD" clId="Web-{1662940F-B23C-0209-5A04-8833C8A3113D}" dt="2023-12-02T00:16:05.161" v="4" actId="20577"/>
          <ac:spMkLst>
            <pc:docMk/>
            <pc:sldMk cId="155858035" sldId="263"/>
            <ac:spMk id="6" creationId="{5CDB7452-DEB1-A216-4F94-0E48AFA30B82}"/>
          </ac:spMkLst>
        </pc:spChg>
      </pc:sldChg>
      <pc:sldChg chg="modSp new">
        <pc:chgData name="Loc Le" userId="S::ll0951a@american.edu::499c3ff1-559a-4e00-85ac-a6fa36b88146" providerId="AD" clId="Web-{1662940F-B23C-0209-5A04-8833C8A3113D}" dt="2023-12-02T00:33:32.029" v="401" actId="20577"/>
        <pc:sldMkLst>
          <pc:docMk/>
          <pc:sldMk cId="424409391" sldId="264"/>
        </pc:sldMkLst>
        <pc:spChg chg="mod">
          <ac:chgData name="Loc Le" userId="S::ll0951a@american.edu::499c3ff1-559a-4e00-85ac-a6fa36b88146" providerId="AD" clId="Web-{1662940F-B23C-0209-5A04-8833C8A3113D}" dt="2023-12-02T00:27:30.060" v="313" actId="20577"/>
          <ac:spMkLst>
            <pc:docMk/>
            <pc:sldMk cId="424409391" sldId="264"/>
            <ac:spMk id="2" creationId="{C55696B0-01E8-744C-8B9C-CB961B908540}"/>
          </ac:spMkLst>
        </pc:spChg>
        <pc:spChg chg="mod">
          <ac:chgData name="Loc Le" userId="S::ll0951a@american.edu::499c3ff1-559a-4e00-85ac-a6fa36b88146" providerId="AD" clId="Web-{1662940F-B23C-0209-5A04-8833C8A3113D}" dt="2023-12-02T00:33:32.029" v="401" actId="20577"/>
          <ac:spMkLst>
            <pc:docMk/>
            <pc:sldMk cId="424409391" sldId="264"/>
            <ac:spMk id="3" creationId="{88191AF4-4175-C1E8-26F6-7BC33C7E6841}"/>
          </ac:spMkLst>
        </pc:spChg>
      </pc:sldChg>
      <pc:sldChg chg="modSp add del replId">
        <pc:chgData name="Loc Le" userId="S::ll0951a@american.edu::499c3ff1-559a-4e00-85ac-a6fa36b88146" providerId="AD" clId="Web-{1662940F-B23C-0209-5A04-8833C8A3113D}" dt="2023-12-02T02:44:44.302" v="1566"/>
        <pc:sldMkLst>
          <pc:docMk/>
          <pc:sldMk cId="2510827842" sldId="265"/>
        </pc:sldMkLst>
        <pc:spChg chg="mod">
          <ac:chgData name="Loc Le" userId="S::ll0951a@american.edu::499c3ff1-559a-4e00-85ac-a6fa36b88146" providerId="AD" clId="Web-{1662940F-B23C-0209-5A04-8833C8A3113D}" dt="2023-12-02T00:36:14.300" v="430" actId="20577"/>
          <ac:spMkLst>
            <pc:docMk/>
            <pc:sldMk cId="2510827842" sldId="265"/>
            <ac:spMk id="3" creationId="{CDA0959F-B49F-554C-B6B6-8E9253F2D0D3}"/>
          </ac:spMkLst>
        </pc:spChg>
      </pc:sldChg>
      <pc:sldChg chg="addSp delSp modSp add del ord replId">
        <pc:chgData name="Loc Le" userId="S::ll0951a@american.edu::499c3ff1-559a-4e00-85ac-a6fa36b88146" providerId="AD" clId="Web-{1662940F-B23C-0209-5A04-8833C8A3113D}" dt="2023-12-02T02:51:22.707" v="1612"/>
        <pc:sldMkLst>
          <pc:docMk/>
          <pc:sldMk cId="3409893004" sldId="266"/>
        </pc:sldMkLst>
        <pc:spChg chg="mod">
          <ac:chgData name="Loc Le" userId="S::ll0951a@american.edu::499c3ff1-559a-4e00-85ac-a6fa36b88146" providerId="AD" clId="Web-{1662940F-B23C-0209-5A04-8833C8A3113D}" dt="2023-12-02T00:48:49.451" v="611" actId="20577"/>
          <ac:spMkLst>
            <pc:docMk/>
            <pc:sldMk cId="3409893004" sldId="266"/>
            <ac:spMk id="2" creationId="{29FFAB7D-EE3C-1042-B680-1B4A0231A36A}"/>
          </ac:spMkLst>
        </pc:spChg>
        <pc:spChg chg="del mod">
          <ac:chgData name="Loc Le" userId="S::ll0951a@american.edu::499c3ff1-559a-4e00-85ac-a6fa36b88146" providerId="AD" clId="Web-{1662940F-B23C-0209-5A04-8833C8A3113D}" dt="2023-12-02T01:10:04.310" v="1001"/>
          <ac:spMkLst>
            <pc:docMk/>
            <pc:sldMk cId="3409893004" sldId="266"/>
            <ac:spMk id="3" creationId="{CDA0959F-B49F-554C-B6B6-8E9253F2D0D3}"/>
          </ac:spMkLst>
        </pc:spChg>
        <pc:spChg chg="add del mod">
          <ac:chgData name="Loc Le" userId="S::ll0951a@american.edu::499c3ff1-559a-4e00-85ac-a6fa36b88146" providerId="AD" clId="Web-{1662940F-B23C-0209-5A04-8833C8A3113D}" dt="2023-12-02T01:10:26.732" v="1003"/>
          <ac:spMkLst>
            <pc:docMk/>
            <pc:sldMk cId="3409893004" sldId="266"/>
            <ac:spMk id="8" creationId="{AFDA9636-135C-AF9A-DD14-3AE79F0D1017}"/>
          </ac:spMkLst>
        </pc:spChg>
        <pc:graphicFrameChg chg="add del mod modGraphic">
          <ac:chgData name="Loc Le" userId="S::ll0951a@american.edu::499c3ff1-559a-4e00-85ac-a6fa36b88146" providerId="AD" clId="Web-{1662940F-B23C-0209-5A04-8833C8A3113D}" dt="2023-12-02T00:58:25.300" v="812"/>
          <ac:graphicFrameMkLst>
            <pc:docMk/>
            <pc:sldMk cId="3409893004" sldId="266"/>
            <ac:graphicFrameMk id="4" creationId="{C22AB0C6-1445-B30C-6A12-CF1274917FA3}"/>
          </ac:graphicFrameMkLst>
        </pc:graphicFrameChg>
        <pc:graphicFrameChg chg="add mod modGraphic">
          <ac:chgData name="Loc Le" userId="S::ll0951a@american.edu::499c3ff1-559a-4e00-85ac-a6fa36b88146" providerId="AD" clId="Web-{1662940F-B23C-0209-5A04-8833C8A3113D}" dt="2023-12-02T01:11:07.312" v="1009" actId="1076"/>
          <ac:graphicFrameMkLst>
            <pc:docMk/>
            <pc:sldMk cId="3409893004" sldId="266"/>
            <ac:graphicFrameMk id="5" creationId="{4FED336F-4CE6-18DC-8C1A-A42E93A25808}"/>
          </ac:graphicFrameMkLst>
        </pc:graphicFrameChg>
        <pc:picChg chg="add mod">
          <ac:chgData name="Loc Le" userId="S::ll0951a@american.edu::499c3ff1-559a-4e00-85ac-a6fa36b88146" providerId="AD" clId="Web-{1662940F-B23C-0209-5A04-8833C8A3113D}" dt="2023-12-02T02:47:19.886" v="1603" actId="1076"/>
          <ac:picMkLst>
            <pc:docMk/>
            <pc:sldMk cId="3409893004" sldId="266"/>
            <ac:picMk id="6" creationId="{A3CC45CB-A1DE-142E-8600-39F446018091}"/>
          </ac:picMkLst>
        </pc:picChg>
      </pc:sldChg>
      <pc:sldChg chg="delSp modSp add del replId">
        <pc:chgData name="Loc Le" userId="S::ll0951a@american.edu::499c3ff1-559a-4e00-85ac-a6fa36b88146" providerId="AD" clId="Web-{1662940F-B23C-0209-5A04-8833C8A3113D}" dt="2023-12-02T02:03:02.729" v="1020"/>
        <pc:sldMkLst>
          <pc:docMk/>
          <pc:sldMk cId="3813358360" sldId="267"/>
        </pc:sldMkLst>
        <pc:spChg chg="mod">
          <ac:chgData name="Loc Le" userId="S::ll0951a@american.edu::499c3ff1-559a-4e00-85ac-a6fa36b88146" providerId="AD" clId="Web-{1662940F-B23C-0209-5A04-8833C8A3113D}" dt="2023-12-02T02:01:09.725" v="1017" actId="20577"/>
          <ac:spMkLst>
            <pc:docMk/>
            <pc:sldMk cId="3813358360" sldId="267"/>
            <ac:spMk id="2" creationId="{29FFAB7D-EE3C-1042-B680-1B4A0231A36A}"/>
          </ac:spMkLst>
        </pc:spChg>
        <pc:graphicFrameChg chg="del">
          <ac:chgData name="Loc Le" userId="S::ll0951a@american.edu::499c3ff1-559a-4e00-85ac-a6fa36b88146" providerId="AD" clId="Web-{1662940F-B23C-0209-5A04-8833C8A3113D}" dt="2023-12-02T02:01:12.053" v="1018"/>
          <ac:graphicFrameMkLst>
            <pc:docMk/>
            <pc:sldMk cId="3813358360" sldId="267"/>
            <ac:graphicFrameMk id="5" creationId="{4FED336F-4CE6-18DC-8C1A-A42E93A25808}"/>
          </ac:graphicFrameMkLst>
        </pc:graphicFrameChg>
      </pc:sldChg>
      <pc:sldChg chg="modSp new del">
        <pc:chgData name="Loc Le" userId="S::ll0951a@american.edu::499c3ff1-559a-4e00-85ac-a6fa36b88146" providerId="AD" clId="Web-{1662940F-B23C-0209-5A04-8833C8A3113D}" dt="2023-12-02T02:40:54.638" v="1552"/>
        <pc:sldMkLst>
          <pc:docMk/>
          <pc:sldMk cId="3246646854" sldId="268"/>
        </pc:sldMkLst>
        <pc:spChg chg="mod">
          <ac:chgData name="Loc Le" userId="S::ll0951a@american.edu::499c3ff1-559a-4e00-85ac-a6fa36b88146" providerId="AD" clId="Web-{1662940F-B23C-0209-5A04-8833C8A3113D}" dt="2023-12-02T02:06:02.173" v="1028" actId="20577"/>
          <ac:spMkLst>
            <pc:docMk/>
            <pc:sldMk cId="3246646854" sldId="268"/>
            <ac:spMk id="2" creationId="{D4261D31-7F97-FE2F-64B5-AEC94747A10B}"/>
          </ac:spMkLst>
        </pc:spChg>
      </pc:sldChg>
      <pc:sldChg chg="addSp delSp modSp new">
        <pc:chgData name="Loc Le" userId="S::ll0951a@american.edu::499c3ff1-559a-4e00-85ac-a6fa36b88146" providerId="AD" clId="Web-{1662940F-B23C-0209-5A04-8833C8A3113D}" dt="2023-12-02T02:40:37.403" v="1551"/>
        <pc:sldMkLst>
          <pc:docMk/>
          <pc:sldMk cId="1269758605" sldId="269"/>
        </pc:sldMkLst>
        <pc:spChg chg="mod">
          <ac:chgData name="Loc Le" userId="S::ll0951a@american.edu::499c3ff1-559a-4e00-85ac-a6fa36b88146" providerId="AD" clId="Web-{1662940F-B23C-0209-5A04-8833C8A3113D}" dt="2023-12-02T02:09:42.603" v="1039" actId="20577"/>
          <ac:spMkLst>
            <pc:docMk/>
            <pc:sldMk cId="1269758605" sldId="269"/>
            <ac:spMk id="2" creationId="{7FE08137-1731-E5F9-89C5-23F70E4A15CC}"/>
          </ac:spMkLst>
        </pc:spChg>
        <pc:spChg chg="del">
          <ac:chgData name="Loc Le" userId="S::ll0951a@american.edu::499c3ff1-559a-4e00-85ac-a6fa36b88146" providerId="AD" clId="Web-{1662940F-B23C-0209-5A04-8833C8A3113D}" dt="2023-12-02T02:18:24.527" v="1042"/>
          <ac:spMkLst>
            <pc:docMk/>
            <pc:sldMk cId="1269758605" sldId="269"/>
            <ac:spMk id="3" creationId="{113643CC-0CA8-6ABE-60C3-ADB5DBC237A6}"/>
          </ac:spMkLst>
        </pc:spChg>
        <pc:graphicFrameChg chg="add mod ord modGraphic">
          <ac:chgData name="Loc Le" userId="S::ll0951a@american.edu::499c3ff1-559a-4e00-85ac-a6fa36b88146" providerId="AD" clId="Web-{1662940F-B23C-0209-5A04-8833C8A3113D}" dt="2023-12-02T02:40:37.403" v="1551"/>
          <ac:graphicFrameMkLst>
            <pc:docMk/>
            <pc:sldMk cId="1269758605" sldId="269"/>
            <ac:graphicFrameMk id="4" creationId="{A3946354-C0F2-DB0B-903D-AB0703D839F4}"/>
          </ac:graphicFrameMkLst>
        </pc:graphicFrameChg>
      </pc:sldChg>
      <pc:sldChg chg="addSp modSp new">
        <pc:chgData name="Loc Le" userId="S::ll0951a@american.edu::499c3ff1-559a-4e00-85ac-a6fa36b88146" providerId="AD" clId="Web-{1662940F-B23C-0209-5A04-8833C8A3113D}" dt="2023-12-02T02:53:19.133" v="1745" actId="20577"/>
        <pc:sldMkLst>
          <pc:docMk/>
          <pc:sldMk cId="2142245471" sldId="270"/>
        </pc:sldMkLst>
        <pc:spChg chg="mod">
          <ac:chgData name="Loc Le" userId="S::ll0951a@american.edu::499c3ff1-559a-4e00-85ac-a6fa36b88146" providerId="AD" clId="Web-{1662940F-B23C-0209-5A04-8833C8A3113D}" dt="2023-12-02T02:12:56.172" v="1041" actId="20577"/>
          <ac:spMkLst>
            <pc:docMk/>
            <pc:sldMk cId="2142245471" sldId="270"/>
            <ac:spMk id="2" creationId="{94237FE2-7AB9-B42D-8904-551BF9AFD015}"/>
          </ac:spMkLst>
        </pc:spChg>
        <pc:spChg chg="mod">
          <ac:chgData name="Loc Le" userId="S::ll0951a@american.edu::499c3ff1-559a-4e00-85ac-a6fa36b88146" providerId="AD" clId="Web-{1662940F-B23C-0209-5A04-8833C8A3113D}" dt="2023-12-02T02:53:19.133" v="1745" actId="20577"/>
          <ac:spMkLst>
            <pc:docMk/>
            <pc:sldMk cId="2142245471" sldId="270"/>
            <ac:spMk id="3" creationId="{A7B7BF1C-FDD3-D8FA-D382-00EC684C5DF3}"/>
          </ac:spMkLst>
        </pc:spChg>
        <pc:picChg chg="add mod modCrop">
          <ac:chgData name="Loc Le" userId="S::ll0951a@american.edu::499c3ff1-559a-4e00-85ac-a6fa36b88146" providerId="AD" clId="Web-{1662940F-B23C-0209-5A04-8833C8A3113D}" dt="2023-12-02T02:48:29.279" v="1611" actId="1076"/>
          <ac:picMkLst>
            <pc:docMk/>
            <pc:sldMk cId="2142245471" sldId="270"/>
            <ac:picMk id="5" creationId="{2D436E99-C423-8952-98AF-46244E3DB855}"/>
          </ac:picMkLst>
        </pc:picChg>
      </pc:sldChg>
      <pc:sldChg chg="delSp modSp add del replId">
        <pc:chgData name="Loc Le" userId="S::ll0951a@american.edu::499c3ff1-559a-4e00-85ac-a6fa36b88146" providerId="AD" clId="Web-{1662940F-B23C-0209-5A04-8833C8A3113D}" dt="2023-12-02T03:22:51.602" v="1758"/>
        <pc:sldMkLst>
          <pc:docMk/>
          <pc:sldMk cId="682049866" sldId="271"/>
        </pc:sldMkLst>
        <pc:picChg chg="del mod">
          <ac:chgData name="Loc Le" userId="S::ll0951a@american.edu::499c3ff1-559a-4e00-85ac-a6fa36b88146" providerId="AD" clId="Web-{1662940F-B23C-0209-5A04-8833C8A3113D}" dt="2023-12-02T03:13:42.067" v="1757"/>
          <ac:picMkLst>
            <pc:docMk/>
            <pc:sldMk cId="682049866" sldId="271"/>
            <ac:picMk id="6" creationId="{CBE6B41E-317E-B28D-37B9-18D0BAEC1BAD}"/>
          </ac:picMkLst>
        </pc:picChg>
      </pc:sldChg>
      <pc:sldChg chg="modSp add del replId">
        <pc:chgData name="Loc Le" userId="S::ll0951a@american.edu::499c3ff1-559a-4e00-85ac-a6fa36b88146" providerId="AD" clId="Web-{1662940F-B23C-0209-5A04-8833C8A3113D}" dt="2023-12-02T02:44:32.505" v="1565"/>
        <pc:sldMkLst>
          <pc:docMk/>
          <pc:sldMk cId="3562311263" sldId="271"/>
        </pc:sldMkLst>
        <pc:graphicFrameChg chg="mod modGraphic">
          <ac:chgData name="Loc Le" userId="S::ll0951a@american.edu::499c3ff1-559a-4e00-85ac-a6fa36b88146" providerId="AD" clId="Web-{1662940F-B23C-0209-5A04-8833C8A3113D}" dt="2023-12-02T02:41:41.452" v="1557" actId="1076"/>
          <ac:graphicFrameMkLst>
            <pc:docMk/>
            <pc:sldMk cId="3562311263" sldId="271"/>
            <ac:graphicFrameMk id="4" creationId="{A3946354-C0F2-DB0B-903D-AB0703D839F4}"/>
          </ac:graphicFrameMkLst>
        </pc:graphicFrameChg>
      </pc:sldChg>
    </pc:docChg>
  </pc:docChgLst>
  <pc:docChgLst>
    <pc:chgData name="Loc Le" userId="S::ll0951a@american.edu::499c3ff1-559a-4e00-85ac-a6fa36b88146" providerId="AD" clId="Web-{8B53F8FB-E051-8272-EFC7-47DFC984ECCD}"/>
    <pc:docChg chg="modSld">
      <pc:chgData name="Loc Le" userId="S::ll0951a@american.edu::499c3ff1-559a-4e00-85ac-a6fa36b88146" providerId="AD" clId="Web-{8B53F8FB-E051-8272-EFC7-47DFC984ECCD}" dt="2023-12-02T00:10:36.515" v="0" actId="14100"/>
      <pc:docMkLst>
        <pc:docMk/>
      </pc:docMkLst>
      <pc:sldChg chg="modSp">
        <pc:chgData name="Loc Le" userId="S::ll0951a@american.edu::499c3ff1-559a-4e00-85ac-a6fa36b88146" providerId="AD" clId="Web-{8B53F8FB-E051-8272-EFC7-47DFC984ECCD}" dt="2023-12-02T00:10:36.515" v="0" actId="14100"/>
        <pc:sldMkLst>
          <pc:docMk/>
          <pc:sldMk cId="155858035" sldId="263"/>
        </pc:sldMkLst>
        <pc:spChg chg="mod">
          <ac:chgData name="Loc Le" userId="S::ll0951a@american.edu::499c3ff1-559a-4e00-85ac-a6fa36b88146" providerId="AD" clId="Web-{8B53F8FB-E051-8272-EFC7-47DFC984ECCD}" dt="2023-12-02T00:10:36.515" v="0" actId="14100"/>
          <ac:spMkLst>
            <pc:docMk/>
            <pc:sldMk cId="155858035" sldId="263"/>
            <ac:spMk id="6" creationId="{5CDB7452-DEB1-A216-4F94-0E48AFA30B82}"/>
          </ac:spMkLst>
        </pc:spChg>
      </pc:sldChg>
    </pc:docChg>
  </pc:docChgLst>
  <pc:docChgLst>
    <pc:chgData name="Loc Le" userId="S::ll0951a@american.edu::499c3ff1-559a-4e00-85ac-a6fa36b88146" providerId="AD" clId="Web-{56DBA9AB-54CD-E6AA-DFC6-0657A7A98C2E}"/>
    <pc:docChg chg="modSld">
      <pc:chgData name="Loc Le" userId="S::ll0951a@american.edu::499c3ff1-559a-4e00-85ac-a6fa36b88146" providerId="AD" clId="Web-{56DBA9AB-54CD-E6AA-DFC6-0657A7A98C2E}" dt="2023-12-03T18:08:44.781" v="3" actId="1076"/>
      <pc:docMkLst>
        <pc:docMk/>
      </pc:docMkLst>
      <pc:sldChg chg="addSp modSp">
        <pc:chgData name="Loc Le" userId="S::ll0951a@american.edu::499c3ff1-559a-4e00-85ac-a6fa36b88146" providerId="AD" clId="Web-{56DBA9AB-54CD-E6AA-DFC6-0657A7A98C2E}" dt="2023-12-03T18:08:44.781" v="3" actId="1076"/>
        <pc:sldMkLst>
          <pc:docMk/>
          <pc:sldMk cId="1396882529" sldId="256"/>
        </pc:sldMkLst>
        <pc:picChg chg="add mod">
          <ac:chgData name="Loc Le" userId="S::ll0951a@american.edu::499c3ff1-559a-4e00-85ac-a6fa36b88146" providerId="AD" clId="Web-{56DBA9AB-54CD-E6AA-DFC6-0657A7A98C2E}" dt="2023-12-03T18:08:44.781" v="3" actId="1076"/>
          <ac:picMkLst>
            <pc:docMk/>
            <pc:sldMk cId="1396882529" sldId="256"/>
            <ac:picMk id="4" creationId="{8227103F-0B07-8A81-56E9-BFB81BCD348C}"/>
          </ac:picMkLst>
        </pc:picChg>
      </pc:sldChg>
    </pc:docChg>
  </pc:docChgLst>
  <pc:docChgLst>
    <pc:chgData name="Loc Le" userId="S::ll0951a@american.edu::499c3ff1-559a-4e00-85ac-a6fa36b88146" providerId="AD" clId="Web-{D2874659-64EC-9EA8-B92C-AAF4E5616E3B}"/>
    <pc:docChg chg="addSld delSld modSld">
      <pc:chgData name="Loc Le" userId="S::ll0951a@american.edu::499c3ff1-559a-4e00-85ac-a6fa36b88146" providerId="AD" clId="Web-{D2874659-64EC-9EA8-B92C-AAF4E5616E3B}" dt="2023-12-03T05:38:46.588" v="152"/>
      <pc:docMkLst>
        <pc:docMk/>
      </pc:docMkLst>
      <pc:sldChg chg="modSp">
        <pc:chgData name="Loc Le" userId="S::ll0951a@american.edu::499c3ff1-559a-4e00-85ac-a6fa36b88146" providerId="AD" clId="Web-{D2874659-64EC-9EA8-B92C-AAF4E5616E3B}" dt="2023-12-03T05:29:16.054" v="15" actId="20577"/>
        <pc:sldMkLst>
          <pc:docMk/>
          <pc:sldMk cId="4000625892" sldId="260"/>
        </pc:sldMkLst>
        <pc:spChg chg="mod">
          <ac:chgData name="Loc Le" userId="S::ll0951a@american.edu::499c3ff1-559a-4e00-85ac-a6fa36b88146" providerId="AD" clId="Web-{D2874659-64EC-9EA8-B92C-AAF4E5616E3B}" dt="2023-12-03T05:29:16.054" v="15" actId="20577"/>
          <ac:spMkLst>
            <pc:docMk/>
            <pc:sldMk cId="4000625892" sldId="260"/>
            <ac:spMk id="3" creationId="{97BADED9-64BE-6B49-94E5-225B37F7B9BE}"/>
          </ac:spMkLst>
        </pc:spChg>
      </pc:sldChg>
      <pc:sldChg chg="del">
        <pc:chgData name="Loc Le" userId="S::ll0951a@american.edu::499c3ff1-559a-4e00-85ac-a6fa36b88146" providerId="AD" clId="Web-{D2874659-64EC-9EA8-B92C-AAF4E5616E3B}" dt="2023-12-03T05:38:46.588" v="152"/>
        <pc:sldMkLst>
          <pc:docMk/>
          <pc:sldMk cId="2691517587" sldId="261"/>
        </pc:sldMkLst>
      </pc:sldChg>
      <pc:sldChg chg="addSp modSp new mod setBg">
        <pc:chgData name="Loc Le" userId="S::ll0951a@american.edu::499c3ff1-559a-4e00-85ac-a6fa36b88146" providerId="AD" clId="Web-{D2874659-64EC-9EA8-B92C-AAF4E5616E3B}" dt="2023-12-03T05:38:39.463" v="151"/>
        <pc:sldMkLst>
          <pc:docMk/>
          <pc:sldMk cId="4050590234" sldId="274"/>
        </pc:sldMkLst>
        <pc:spChg chg="mod">
          <ac:chgData name="Loc Le" userId="S::ll0951a@american.edu::499c3ff1-559a-4e00-85ac-a6fa36b88146" providerId="AD" clId="Web-{D2874659-64EC-9EA8-B92C-AAF4E5616E3B}" dt="2023-12-03T05:38:39.463" v="151"/>
          <ac:spMkLst>
            <pc:docMk/>
            <pc:sldMk cId="4050590234" sldId="274"/>
            <ac:spMk id="2" creationId="{5C38AB24-5D6A-A1EC-1C61-0702B038F4D5}"/>
          </ac:spMkLst>
        </pc:spChg>
        <pc:spChg chg="mod">
          <ac:chgData name="Loc Le" userId="S::ll0951a@american.edu::499c3ff1-559a-4e00-85ac-a6fa36b88146" providerId="AD" clId="Web-{D2874659-64EC-9EA8-B92C-AAF4E5616E3B}" dt="2023-12-03T05:38:39.463" v="151"/>
          <ac:spMkLst>
            <pc:docMk/>
            <pc:sldMk cId="4050590234" sldId="274"/>
            <ac:spMk id="3" creationId="{700190E8-60F9-3C6C-C54C-A3900B88D47C}"/>
          </ac:spMkLst>
        </pc:spChg>
        <pc:spChg chg="add">
          <ac:chgData name="Loc Le" userId="S::ll0951a@american.edu::499c3ff1-559a-4e00-85ac-a6fa36b88146" providerId="AD" clId="Web-{D2874659-64EC-9EA8-B92C-AAF4E5616E3B}" dt="2023-12-03T05:38:39.463" v="151"/>
          <ac:spMkLst>
            <pc:docMk/>
            <pc:sldMk cId="4050590234" sldId="274"/>
            <ac:spMk id="8" creationId="{C05CBC3C-2E5A-4839-8B9B-2E5A6ADF0F58}"/>
          </ac:spMkLst>
        </pc:spChg>
        <pc:spChg chg="add">
          <ac:chgData name="Loc Le" userId="S::ll0951a@american.edu::499c3ff1-559a-4e00-85ac-a6fa36b88146" providerId="AD" clId="Web-{D2874659-64EC-9EA8-B92C-AAF4E5616E3B}" dt="2023-12-03T05:38:39.463" v="151"/>
          <ac:spMkLst>
            <pc:docMk/>
            <pc:sldMk cId="4050590234" sldId="274"/>
            <ac:spMk id="10" creationId="{827FF362-FC97-4BF5-949B-D4ADFA26E4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8A48-8AFC-564F-A3D9-6B3DC10DB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1691F-A37C-8C4A-AB33-94C0D0280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18D3-49EF-6D43-A604-0F292516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5349-ACE8-7341-825A-700FBA0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4469-B4A2-3341-B5F8-60C67500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6A34-C9C9-3549-A7C0-5D9294EA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2C225-4D45-FF43-8EAB-3EC5B666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E579-2F4C-0D4C-BEE9-F351F113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AD08-0E3A-424F-AAE2-DFCA38A7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345B-A67E-6B45-892F-A0682D56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5A24D-3701-144C-91A4-863965BAE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1ABB7-F5D7-2C42-931E-618BDC8B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B9B4-51F7-4340-B1C8-3007F862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1182-052E-4C40-8856-05F6CF0D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9F4B-A604-C144-8AA3-55256080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54CE-6F2D-904E-92F6-2C8B3CDE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24B4-31DD-6142-BE8F-A2DE445E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5E4E-14BD-FE48-AED6-78DE5D09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15E2-B804-384B-9F81-DF6D7C05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74BE-5564-8A4B-A6E7-32BB01B0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B19A-06DC-D141-9722-5C9C2620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2F46-E67C-8744-A32C-841237DE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E676-2451-624B-9723-B376CC8D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DC304-04F1-8E4F-AB0C-DB27EA21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DA14-3791-D04C-87FD-D543EE86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6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101A-52C3-6B43-B072-3C405D75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FF11-0C3A-0144-B382-E54313645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07D09-C6E9-914C-83E6-C2063A5E1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28B9-BE4F-B541-ADED-89288B54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B4036-F562-7B4C-9EA9-A5820C0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870C-CDD0-7941-BF12-2DEDD0FD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AF17-74F2-2349-B708-1B51927A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EC9EF-DA5F-104F-9F5F-A5B7944E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6DA56-FEC2-3145-BA19-16CC3D317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D23F2-46DE-3547-B5D1-4EE27C6B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A46EA-A995-3747-A8F3-A662EB8F9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508CB-1D0F-264B-AC1E-772D98D2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BE9A-D7BE-5E4D-932C-081E6DBB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B9561-6BFF-8F42-8477-EE981736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51B7-2E32-444C-B5E0-0F0996D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CD099-3FF4-BC4D-B3AF-05236594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CDC7C-CC7E-4C4D-BAF0-844BCFA5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2ABC-C8D6-6045-91F3-6D20E961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0E56D-AEBF-734D-B23C-50F2D66B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56576-300C-DB44-BA3D-D1C6266E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30695-1907-5C4C-AC3E-38AFBF1A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7ABD-358B-EC4B-8E5F-E31DE3AD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C7D1-BD36-C746-ADCD-07809CED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79118-9BEE-1742-B4A2-3F3D1CAB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6FE03-B356-2A46-8D22-62C3CDA0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4E4D-64EB-7648-AB8D-B9173BA6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149E-B5CA-CC45-B478-BE7122EB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F594-8290-DA44-AA23-4D7342E2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8DAD9-EED1-DC45-9359-9EAB0B4EB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EBDF1-C0C4-D041-9B4C-39EFC819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4E88-923D-184C-97C9-B9C48CB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C2095-9C76-0346-AC32-B0C6D3DB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572F-C47D-1A42-A4BC-1089C76C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A7CF6-15B5-EF4D-8687-514EAAB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1FE9-43D9-924B-9004-E8249A98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95D7-CE72-DF4B-93CD-BA85E3BF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9558-C60A-2B46-8CA7-1606932070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CD71-F296-B54C-B577-57695BB76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CF64-E61C-DB4C-9392-9FA9830DA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66B4-AA57-0346-9707-D43C26CA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E482E-4CA4-B64E-A46A-0CC42C96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Amazon Consumer Behavior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8E1D-14E6-414A-A002-40303541C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/>
              <a:t>ITEC-620</a:t>
            </a:r>
          </a:p>
          <a:p>
            <a:pPr algn="r"/>
            <a:r>
              <a:rPr lang="en-US"/>
              <a:t>Group 8: Loc Le, Briana Patel, Mohamed </a:t>
            </a:r>
            <a:r>
              <a:rPr lang="en-US" err="1"/>
              <a:t>Seifeldin</a:t>
            </a:r>
            <a:r>
              <a:rPr lang="en-US"/>
              <a:t>, Quynh Vo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8227103F-0B07-8A81-56E9-BFB81BCD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33" y="2154767"/>
            <a:ext cx="2597150" cy="19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BED63-149D-5652-54C3-C02BBC7E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Implications for Amazon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B134-EBFD-4F7B-BEE8-C5BD6CF0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Calibri"/>
                <a:cs typeface="Calibri"/>
              </a:rPr>
              <a:t>Develop a marketing strategy that focuses on the main drivers of purchasing frequency</a:t>
            </a:r>
          </a:p>
          <a:p>
            <a:r>
              <a:rPr lang="en-US">
                <a:ea typeface="Calibri"/>
                <a:cs typeface="Calibri"/>
              </a:rPr>
              <a:t>Based on the data some variables had a negative impact on purchases </a:t>
            </a:r>
          </a:p>
          <a:p>
            <a:r>
              <a:rPr lang="en-US">
                <a:ea typeface="Calibri"/>
                <a:cs typeface="Calibri"/>
              </a:rPr>
              <a:t>Increase more promotions for "Cart Browsing" and "Personalized recommendations"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62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AE492-3DA2-EFAC-C9BF-4F1684DD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Conclusion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4B19-0E88-65D3-4FAB-C99CEDB3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KNN model had the best predicative capabilities</a:t>
            </a:r>
          </a:p>
          <a:p>
            <a:r>
              <a:rPr lang="en-US" sz="2200">
                <a:ea typeface="Calibri"/>
                <a:cs typeface="Calibri"/>
              </a:rPr>
              <a:t>Linear Regression showed multiple positive and negative trends on Purchases</a:t>
            </a:r>
          </a:p>
          <a:p>
            <a:r>
              <a:rPr lang="en-US" sz="2200">
                <a:ea typeface="Calibri"/>
                <a:cs typeface="Calibri"/>
              </a:rPr>
              <a:t>Improving Customer experience has a positive impact on Purchases.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Graphic 6" descr="Flow">
            <a:extLst>
              <a:ext uri="{FF2B5EF4-FFF2-40B4-BE49-F238E27FC236}">
                <a16:creationId xmlns:a16="http://schemas.microsoft.com/office/drawing/2014/main" id="{CCF19694-B3E7-CEDA-A8EE-BC7A3A431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C6EDA3-2587-75AB-6167-FD2F255B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87EB-D576-2A4D-8953-4AFF38AF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Uncover main trends in Amazon's consumer behavior</a:t>
            </a:r>
          </a:p>
          <a:p>
            <a:r>
              <a:rPr lang="en-US">
                <a:cs typeface="Calibri"/>
              </a:rPr>
              <a:t>Find which independent variables impact purchase frequency the most</a:t>
            </a:r>
            <a:endParaRPr lang="en-US"/>
          </a:p>
          <a:p>
            <a:r>
              <a:rPr lang="en-US" b="1">
                <a:cs typeface="Calibri"/>
              </a:rPr>
              <a:t>Goal: Derive data driven insights and actionable recommendations to help Amazon optimize marketing strategies and enhance customer experience </a:t>
            </a:r>
            <a:endParaRPr lang="en-US" b="1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95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634D9-E233-204A-8414-E569E00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cs typeface="Calibri Light"/>
              </a:rPr>
              <a:t>Description &amp; Snapshot of the Dataset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8EF2-715D-5F4B-B0C8-A4EA8A9C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cs typeface="Calibri"/>
              </a:rPr>
              <a:t>Amazon consumer behavior dataset obtained from Kaggle</a:t>
            </a:r>
          </a:p>
          <a:p>
            <a:r>
              <a:rPr lang="en-US" sz="1700">
                <a:solidFill>
                  <a:srgbClr val="FFFFFF"/>
                </a:solidFill>
                <a:cs typeface="Calibri"/>
              </a:rPr>
              <a:t>Number of rows: 603</a:t>
            </a:r>
          </a:p>
          <a:p>
            <a:r>
              <a:rPr lang="en-US" sz="1700">
                <a:solidFill>
                  <a:srgbClr val="FFFFFF"/>
                </a:solidFill>
                <a:cs typeface="Calibri"/>
              </a:rPr>
              <a:t>Number of columns: 23</a:t>
            </a:r>
          </a:p>
          <a:p>
            <a:r>
              <a:rPr lang="en-US" sz="1700">
                <a:solidFill>
                  <a:srgbClr val="FFFFFF"/>
                </a:solidFill>
                <a:cs typeface="Calibri"/>
              </a:rPr>
              <a:t>Head of dataset:</a:t>
            </a:r>
          </a:p>
        </p:txBody>
      </p:sp>
      <p:pic>
        <p:nvPicPr>
          <p:cNvPr id="6" name="Picture 5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CBE6B41E-317E-B28D-37B9-18D0BAEC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5" y="3079748"/>
            <a:ext cx="12254372" cy="27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2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ACD0A-D518-D5CF-BACA-3ACF390F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Description &amp; Snapshot of Dataset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E4F8-5FF6-CFBD-2CFB-88AAE606959F}"/>
              </a:ext>
            </a:extLst>
          </p:cNvPr>
          <p:cNvSpPr>
            <a:spLocks/>
          </p:cNvSpPr>
          <p:nvPr/>
        </p:nvSpPr>
        <p:spPr>
          <a:xfrm>
            <a:off x="5237018" y="1841228"/>
            <a:ext cx="6303729" cy="311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39496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Variables: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3E71-3409-34D7-6607-CADBB4EEC4AE}"/>
              </a:ext>
            </a:extLst>
          </p:cNvPr>
          <p:cNvSpPr txBox="1"/>
          <p:nvPr/>
        </p:nvSpPr>
        <p:spPr>
          <a:xfrm>
            <a:off x="6032191" y="2204129"/>
            <a:ext cx="2141157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Age​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Gender​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b="1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Purchase Frequency</a:t>
            </a: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 (Dependent Variable)​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Purchase Categories​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Personalized Recommendation Frequency​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Browsing Frequency​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Product Search Method​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Search Result Exploration​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Customer Reviews Importance​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Add to Cart Browsing​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Cart Completion Frequency​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Cart Abandonment Factors​</a:t>
            </a:r>
            <a:endParaRPr lang="en-US" sz="2000">
              <a:solidFill>
                <a:srgbClr val="374151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B7452-DEB1-A216-4F94-0E48AFA30B82}"/>
              </a:ext>
            </a:extLst>
          </p:cNvPr>
          <p:cNvSpPr txBox="1"/>
          <p:nvPr/>
        </p:nvSpPr>
        <p:spPr>
          <a:xfrm>
            <a:off x="8475806" y="2204130"/>
            <a:ext cx="2244268" cy="2782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Save for Later Frequency​​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Review Left​​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Review Reliability​​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Review Helpfulness​​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Personalized Recommendation Frequency.1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Recommendation Helpfulness​​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Rating Accuracy​​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Shopping Satisfaction​​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Service Appreciation​​</a:t>
            </a:r>
          </a:p>
          <a:p>
            <a:pPr marL="168593" indent="-168593" defTabSz="539496">
              <a:spcAft>
                <a:spcPts val="600"/>
              </a:spcAft>
              <a:buChar char="•"/>
            </a:pPr>
            <a:r>
              <a:rPr lang="en-US" sz="1180" kern="1200">
                <a:solidFill>
                  <a:srgbClr val="374151"/>
                </a:solidFill>
                <a:latin typeface="+mn-lt"/>
                <a:ea typeface="+mn-ea"/>
                <a:cs typeface="Arial"/>
              </a:rPr>
              <a:t>Improvement Areas​</a:t>
            </a:r>
            <a:endParaRPr lang="en-US" sz="2000">
              <a:solidFill>
                <a:srgbClr val="37415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5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8B374-3F05-7F44-BE58-EBEF1E55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Exploratory Data Analysis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6C42-A0DE-D899-E612-D9584B67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Females are the most popular gender</a:t>
            </a:r>
          </a:p>
          <a:p>
            <a:r>
              <a:rPr lang="en-US" sz="2200">
                <a:cs typeface="Calibri"/>
              </a:rPr>
              <a:t>Most customers purchase from Amazon a few times a month</a:t>
            </a:r>
          </a:p>
          <a:p>
            <a:r>
              <a:rPr lang="en-US" sz="2200">
                <a:cs typeface="Calibri"/>
              </a:rPr>
              <a:t>Customers between the ages of 21-40 purchase from Amazon the most</a:t>
            </a:r>
          </a:p>
          <a:p>
            <a:r>
              <a:rPr lang="en-US" sz="2200">
                <a:cs typeface="Calibri"/>
              </a:rPr>
              <a:t>Beauty and Personal Care products are the most popular category</a:t>
            </a:r>
          </a:p>
        </p:txBody>
      </p:sp>
      <p:pic>
        <p:nvPicPr>
          <p:cNvPr id="4" name="Picture 3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805D2502-7A51-2B53-9EA4-AC97CDD4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804778"/>
            <a:ext cx="4014216" cy="2478778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330FBF9-17C0-63CD-F350-290FCC17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73342"/>
            <a:ext cx="3995928" cy="19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B236A-9301-F446-905F-2824996E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Data &amp; Modeling Challenges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DED9-64BE-6B49-94E5-225B37F7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Weird values needed to be removed</a:t>
            </a:r>
          </a:p>
          <a:p>
            <a:pPr lvl="1"/>
            <a:r>
              <a:rPr lang="en-US" sz="1600">
                <a:cs typeface="Calibri"/>
              </a:rPr>
              <a:t>Blanks, ".", N/A</a:t>
            </a:r>
          </a:p>
          <a:p>
            <a:r>
              <a:rPr lang="en-US" sz="1600">
                <a:cs typeface="Calibri"/>
              </a:rPr>
              <a:t>Many values were inconsistent</a:t>
            </a:r>
          </a:p>
          <a:p>
            <a:pPr lvl="1"/>
            <a:r>
              <a:rPr lang="en-US" sz="1600">
                <a:cs typeface="Calibri"/>
              </a:rPr>
              <a:t>UI &amp; User Interface, Nil &amp; Nothing, etc.</a:t>
            </a:r>
          </a:p>
          <a:p>
            <a:r>
              <a:rPr lang="en-US" sz="1600">
                <a:cs typeface="Calibri"/>
              </a:rPr>
              <a:t>Some values had spaces or other special characters that would produce errors</a:t>
            </a:r>
          </a:p>
          <a:p>
            <a:r>
              <a:rPr lang="en-US" sz="1600">
                <a:cs typeface="Calibri"/>
              </a:rPr>
              <a:t>Lots of categorical variables</a:t>
            </a:r>
          </a:p>
          <a:p>
            <a:pPr lvl="1"/>
            <a:r>
              <a:rPr lang="en-US" sz="1600">
                <a:cs typeface="Calibri"/>
              </a:rPr>
              <a:t>Infrequently occurring values needed to be grouped into an "Others" category</a:t>
            </a:r>
          </a:p>
          <a:p>
            <a:pPr lvl="1"/>
            <a:r>
              <a:rPr lang="en-US" sz="1600">
                <a:cs typeface="Calibri"/>
              </a:rPr>
              <a:t>Left with 67 total variables</a:t>
            </a:r>
          </a:p>
          <a:p>
            <a:r>
              <a:rPr lang="en-US" sz="1600">
                <a:cs typeface="Calibri"/>
              </a:rPr>
              <a:t>Code sharing issues</a:t>
            </a:r>
            <a:endParaRPr lang="en-US" sz="2000">
              <a:cs typeface="Calibri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BBCB58-B666-D413-AB71-3EAAAE02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49" y="1839716"/>
            <a:ext cx="3186973" cy="3582519"/>
          </a:xfrm>
          <a:prstGeom prst="rect">
            <a:avLst/>
          </a:prstGeom>
        </p:spPr>
      </p:pic>
      <p:pic>
        <p:nvPicPr>
          <p:cNvPr id="4" name="Picture 3" descr="A screenshot of a white paper&#10;&#10;Description automatically generated">
            <a:extLst>
              <a:ext uri="{FF2B5EF4-FFF2-40B4-BE49-F238E27FC236}">
                <a16:creationId xmlns:a16="http://schemas.microsoft.com/office/drawing/2014/main" id="{97872EE4-A4B0-F281-4959-0AD826D9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813" y="1940092"/>
            <a:ext cx="3545021" cy="37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2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8AB24-5D6A-A1EC-1C61-0702B038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4200">
                <a:solidFill>
                  <a:srgbClr val="FFFFFF"/>
                </a:solidFill>
                <a:cs typeface="Calibri Light"/>
              </a:rPr>
              <a:t>Analyzation Methods (Preliminary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90E8-60F9-3C6C-C54C-A3900B88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Converted Purchase_Frequency to Purchase_Frequency_Num</a:t>
            </a:r>
          </a:p>
          <a:p>
            <a:pPr marL="685800">
              <a:spcBef>
                <a:spcPts val="500"/>
              </a:spcBef>
            </a:pPr>
            <a:r>
              <a:rPr lang="en-US" sz="2200">
                <a:latin typeface="Calibri"/>
                <a:cs typeface="Calibri"/>
              </a:rPr>
              <a:t>Less than once a month = 0.5 purchases a month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Calibri"/>
                <a:cs typeface="Calibri"/>
              </a:rPr>
              <a:t>Once a month = 1 purchase a month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Calibri"/>
                <a:cs typeface="Calibri"/>
              </a:rPr>
              <a:t>Few times a month = 3 purchases a month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Calibri"/>
                <a:cs typeface="Calibri"/>
              </a:rPr>
              <a:t>Once a week = 5 purchases a month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Calibri"/>
                <a:cs typeface="Calibri"/>
              </a:rPr>
              <a:t>Multiple times a week = 7 purchases a month</a:t>
            </a:r>
          </a:p>
          <a:p>
            <a:r>
              <a:rPr lang="en-US" sz="2200">
                <a:cs typeface="Calibri"/>
              </a:rPr>
              <a:t>Removed variables that would not be used in the analysis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cs typeface="Calibri"/>
              </a:rPr>
              <a:t>Purchase_Frequency &amp; old categorical variables</a:t>
            </a:r>
          </a:p>
          <a:p>
            <a:r>
              <a:rPr lang="en-US" sz="2200">
                <a:cs typeface="Calibri"/>
              </a:rPr>
              <a:t>60/40 split of training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405059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8137-1731-E5F9-89C5-23F70E4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Regression, KNN, &amp; Regression Tree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946354-C0F2-DB0B-903D-AB0703D83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442513"/>
              </p:ext>
            </p:extLst>
          </p:nvPr>
        </p:nvGraphicFramePr>
        <p:xfrm>
          <a:off x="6492678" y="2014026"/>
          <a:ext cx="5051481" cy="281463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189780">
                  <a:extLst>
                    <a:ext uri="{9D8B030D-6E8A-4147-A177-3AD203B41FA5}">
                      <a16:colId xmlns:a16="http://schemas.microsoft.com/office/drawing/2014/main" val="2326571040"/>
                    </a:ext>
                  </a:extLst>
                </a:gridCol>
                <a:gridCol w="1525094">
                  <a:extLst>
                    <a:ext uri="{9D8B030D-6E8A-4147-A177-3AD203B41FA5}">
                      <a16:colId xmlns:a16="http://schemas.microsoft.com/office/drawing/2014/main" val="3031466633"/>
                    </a:ext>
                  </a:extLst>
                </a:gridCol>
                <a:gridCol w="1065077">
                  <a:extLst>
                    <a:ext uri="{9D8B030D-6E8A-4147-A177-3AD203B41FA5}">
                      <a16:colId xmlns:a16="http://schemas.microsoft.com/office/drawing/2014/main" val="409518542"/>
                    </a:ext>
                  </a:extLst>
                </a:gridCol>
                <a:gridCol w="1271530">
                  <a:extLst>
                    <a:ext uri="{9D8B030D-6E8A-4147-A177-3AD203B41FA5}">
                      <a16:colId xmlns:a16="http://schemas.microsoft.com/office/drawing/2014/main" val="4196712509"/>
                    </a:ext>
                  </a:extLst>
                </a:gridCol>
              </a:tblGrid>
              <a:tr h="563992">
                <a:tc>
                  <a:txBody>
                    <a:bodyPr/>
                    <a:lstStyle/>
                    <a:p>
                      <a:pPr algn="ctr"/>
                      <a:endParaRPr lang="en-US" sz="1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Linear Regression</a:t>
                      </a:r>
                    </a:p>
                  </a:txBody>
                  <a:tcPr marL="103753" marR="79810" marT="79810" marB="798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 marL="103753" marR="79810" marT="79810" marB="798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Regression Tree</a:t>
                      </a:r>
                    </a:p>
                  </a:txBody>
                  <a:tcPr marL="103753" marR="79810" marT="79810" marB="7981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11417"/>
                  </a:ext>
                </a:extLst>
              </a:tr>
              <a:tr h="936439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Purpose: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Make predictions &amp; find the most significant variables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Make predictions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793630"/>
                  </a:ext>
                </a:extLst>
              </a:tr>
              <a:tr h="936439"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Optimization: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Remove variables that were not statistically significant 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Best k = 25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en-US" sz="1200" cap="none" spc="0" err="1">
                          <a:solidFill>
                            <a:schemeClr val="tx1"/>
                          </a:solidFill>
                        </a:rPr>
                        <a:t>mindev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 = 0.045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88241"/>
                  </a:ext>
                </a:extLst>
              </a:tr>
              <a:tr h="3777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RMSE: 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1.97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1.95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2.04</a:t>
                      </a:r>
                    </a:p>
                  </a:txBody>
                  <a:tcPr marL="103753" marR="79810" marT="79810" marB="798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03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75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37FE2-7AB9-B42D-8904-551BF9AF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Results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BF1C-FDD3-D8FA-D382-00EC684C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KNN is the most accurate for making predictions</a:t>
            </a:r>
          </a:p>
          <a:p>
            <a:r>
              <a:rPr lang="en-US" sz="2200">
                <a:cs typeface="Calibri"/>
              </a:rPr>
              <a:t>Most impactful variables on purchase frequency:</a:t>
            </a:r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200">
              <a:ea typeface="Calibri"/>
              <a:cs typeface="Calibri"/>
            </a:endParaRP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436E99-C423-8952-98AF-46244E3DB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82" b="48683"/>
          <a:stretch/>
        </p:blipFill>
        <p:spPr>
          <a:xfrm>
            <a:off x="4654296" y="1713208"/>
            <a:ext cx="6903720" cy="3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4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Amazon Consumer Behavior Project Presentation</vt:lpstr>
      <vt:lpstr>Introduction</vt:lpstr>
      <vt:lpstr>Description &amp; Snapshot of the Dataset</vt:lpstr>
      <vt:lpstr>Description &amp; Snapshot of Dataset</vt:lpstr>
      <vt:lpstr>Exploratory Data Analysis</vt:lpstr>
      <vt:lpstr>Data &amp; Modeling Challenges</vt:lpstr>
      <vt:lpstr>Analyzation Methods (Preliminary Work)</vt:lpstr>
      <vt:lpstr>Linear Regression, KNN, &amp; Regression Tree</vt:lpstr>
      <vt:lpstr>Results</vt:lpstr>
      <vt:lpstr>Implications for Amazon 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Consumer Behavior Project Presentation</dc:title>
  <dc:creator>Loc Le</dc:creator>
  <cp:revision>1</cp:revision>
  <dcterms:created xsi:type="dcterms:W3CDTF">2023-12-01T04:03:19Z</dcterms:created>
  <dcterms:modified xsi:type="dcterms:W3CDTF">2023-12-03T18:30:22Z</dcterms:modified>
</cp:coreProperties>
</file>