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6" r:id="rId3"/>
    <p:sldId id="258" r:id="rId4"/>
    <p:sldId id="257" r:id="rId5"/>
    <p:sldId id="264" r:id="rId6"/>
    <p:sldId id="265" r:id="rId7"/>
    <p:sldId id="267" r:id="rId8"/>
    <p:sldId id="270" r:id="rId9"/>
    <p:sldId id="274" r:id="rId10"/>
    <p:sldId id="268" r:id="rId11"/>
    <p:sldId id="271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E72"/>
    <a:srgbClr val="5E9EF1"/>
    <a:srgbClr val="FD7177"/>
    <a:srgbClr val="3A92C1"/>
    <a:srgbClr val="35A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D021F-5054-5CB0-E0DD-C7CEA54CB5BA}" v="5" dt="2023-12-06T02:52:00.901"/>
    <p1510:client id="{2FC44432-51DC-0CDB-4303-CC15D3CCE51F}" v="2" dt="2023-12-05T22:59:42.857"/>
    <p1510:client id="{38ABBC47-BEE9-0646-AD79-B1E38D299711}" v="6" dt="2023-12-06T04:18:45.962"/>
    <p1510:client id="{728E5B71-12FD-42AB-A8F7-12321135B94C}" v="60" dt="2023-12-06T04:10:29.020"/>
    <p1510:client id="{7471FCFF-239C-AA73-5FE2-D79AEB5004B5}" v="99" dt="2023-12-05T19:21:33.093"/>
    <p1510:client id="{7EA88F0C-985A-8F72-9DE3-811A17DE7B8D}" v="8" dt="2023-12-06T02:04:40.766"/>
    <p1510:client id="{A37840F6-49CB-9582-F721-B6354160D2FB}" v="2" dt="2023-12-06T03:11:49.777"/>
    <p1510:client id="{C47F2784-5F9B-2387-A4EF-B5A84B88AE4E}" v="243" dt="2023-12-06T00:00:12.687"/>
    <p1510:client id="{CCF74D27-E76B-BF54-6A42-BF216C469ACF}" v="4" dt="2023-12-06T00:24:12.585"/>
    <p1510:client id="{E0DAE17D-8490-71FB-B8EF-1386E710CF90}" v="4" dt="2023-12-06T04:10:34.951"/>
    <p1510:client id="{ED2D4D6C-2DA7-1C47-9C7F-DB4E493BE1D1}" v="667" dt="2023-12-06T03:16:18.001"/>
    <p1510:client id="{F0714921-F99F-A8F7-5D3B-D39EB80930AE}" v="348" dt="2023-12-05T15:53:23.951"/>
  </p1510:revLst>
</p1510:revInfo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t Aytekin" userId="S::aa6184a@american.edu::185da832-476d-442f-a884-e87f0ef7a307" providerId="AD" clId="Web-{E0DAE17D-8490-71FB-B8EF-1386E710CF90}"/>
    <pc:docChg chg="modSld sldOrd">
      <pc:chgData name="Ahmet Aytekin" userId="S::aa6184a@american.edu::185da832-476d-442f-a884-e87f0ef7a307" providerId="AD" clId="Web-{E0DAE17D-8490-71FB-B8EF-1386E710CF90}" dt="2023-12-06T04:10:34.951" v="3"/>
      <pc:docMkLst>
        <pc:docMk/>
      </pc:docMkLst>
      <pc:sldChg chg="mod ord modShow">
        <pc:chgData name="Ahmet Aytekin" userId="S::aa6184a@american.edu::185da832-476d-442f-a884-e87f0ef7a307" providerId="AD" clId="Web-{E0DAE17D-8490-71FB-B8EF-1386E710CF90}" dt="2023-12-06T04:10:34.951" v="3"/>
        <pc:sldMkLst>
          <pc:docMk/>
          <pc:sldMk cId="1374803204" sldId="258"/>
        </pc:sldMkLst>
      </pc:sldChg>
    </pc:docChg>
  </pc:docChgLst>
  <pc:docChgLst>
    <pc:chgData name="Yangyang Li" userId="S::yl9032a@american.edu::e76e3739-b2e8-42c7-a4f0-7538590e52d3" providerId="AD" clId="Web-{BA04B054-C3D1-4A0A-95D0-FED8DC2900FB}"/>
    <pc:docChg chg="modSld">
      <pc:chgData name="Yangyang Li" userId="S::yl9032a@american.edu::e76e3739-b2e8-42c7-a4f0-7538590e52d3" providerId="AD" clId="Web-{BA04B054-C3D1-4A0A-95D0-FED8DC2900FB}" dt="2023-10-26T16:33:45.877" v="20" actId="20577"/>
      <pc:docMkLst>
        <pc:docMk/>
      </pc:docMkLst>
      <pc:sldChg chg="modSp">
        <pc:chgData name="Yangyang Li" userId="S::yl9032a@american.edu::e76e3739-b2e8-42c7-a4f0-7538590e52d3" providerId="AD" clId="Web-{BA04B054-C3D1-4A0A-95D0-FED8DC2900FB}" dt="2023-10-26T16:33:45.877" v="20" actId="20577"/>
        <pc:sldMkLst>
          <pc:docMk/>
          <pc:sldMk cId="2105906237" sldId="257"/>
        </pc:sldMkLst>
        <pc:spChg chg="mod">
          <ac:chgData name="Yangyang Li" userId="S::yl9032a@american.edu::e76e3739-b2e8-42c7-a4f0-7538590e52d3" providerId="AD" clId="Web-{BA04B054-C3D1-4A0A-95D0-FED8DC2900FB}" dt="2023-10-26T16:33:45.877" v="20" actId="20577"/>
          <ac:spMkLst>
            <pc:docMk/>
            <pc:sldMk cId="2105906237" sldId="257"/>
            <ac:spMk id="3" creationId="{A5EB9A94-2F34-286C-99A8-C3C11856FFD3}"/>
          </ac:spMkLst>
        </pc:spChg>
      </pc:sldChg>
    </pc:docChg>
  </pc:docChgLst>
  <pc:docChgLst>
    <pc:chgData name="Guest User" userId="S::urn:spo:anon#c31ee706d4586a481763fb31d189b0d5c7d7097ab3824288fe5a9ff2f985f8dd::" providerId="AD" clId="Web-{60FEAD70-10C3-41F5-B6E7-7927C341961C}"/>
    <pc:docChg chg="addSld modSld">
      <pc:chgData name="Guest User" userId="S::urn:spo:anon#c31ee706d4586a481763fb31d189b0d5c7d7097ab3824288fe5a9ff2f985f8dd::" providerId="AD" clId="Web-{60FEAD70-10C3-41F5-B6E7-7927C341961C}" dt="2023-10-26T16:16:15.355" v="64" actId="1076"/>
      <pc:docMkLst>
        <pc:docMk/>
      </pc:docMkLst>
      <pc:sldChg chg="modSp">
        <pc:chgData name="Guest User" userId="S::urn:spo:anon#c31ee706d4586a481763fb31d189b0d5c7d7097ab3824288fe5a9ff2f985f8dd::" providerId="AD" clId="Web-{60FEAD70-10C3-41F5-B6E7-7927C341961C}" dt="2023-10-26T16:16:15.355" v="64" actId="1076"/>
        <pc:sldMkLst>
          <pc:docMk/>
          <pc:sldMk cId="109857222" sldId="256"/>
        </pc:sldMkLst>
        <pc:spChg chg="mod">
          <ac:chgData name="Guest User" userId="S::urn:spo:anon#c31ee706d4586a481763fb31d189b0d5c7d7097ab3824288fe5a9ff2f985f8dd::" providerId="AD" clId="Web-{60FEAD70-10C3-41F5-B6E7-7927C341961C}" dt="2023-10-26T16:16:15.355" v="64" actId="1076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 mod setBg">
        <pc:chgData name="Guest User" userId="S::urn:spo:anon#c31ee706d4586a481763fb31d189b0d5c7d7097ab3824288fe5a9ff2f985f8dd::" providerId="AD" clId="Web-{60FEAD70-10C3-41F5-B6E7-7927C341961C}" dt="2023-10-26T16:14:27.757" v="59" actId="20577"/>
        <pc:sldMkLst>
          <pc:docMk/>
          <pc:sldMk cId="1374803204" sldId="258"/>
        </pc:sldMkLst>
        <pc:spChg chg="mod">
          <ac:chgData name="Guest User" userId="S::urn:spo:anon#c31ee706d4586a481763fb31d189b0d5c7d7097ab3824288fe5a9ff2f985f8dd::" providerId="AD" clId="Web-{60FEAD70-10C3-41F5-B6E7-7927C341961C}" dt="2023-10-26T16:09:53.028" v="39"/>
          <ac:spMkLst>
            <pc:docMk/>
            <pc:sldMk cId="1374803204" sldId="258"/>
            <ac:spMk id="2" creationId="{04806AE7-7658-9D25-225D-DC4F9FB18581}"/>
          </ac:spMkLst>
        </pc:spChg>
        <pc:spChg chg="add del mod">
          <ac:chgData name="Guest User" userId="S::urn:spo:anon#c31ee706d4586a481763fb31d189b0d5c7d7097ab3824288fe5a9ff2f985f8dd::" providerId="AD" clId="Web-{60FEAD70-10C3-41F5-B6E7-7927C341961C}" dt="2023-10-26T16:08:32.369" v="29"/>
          <ac:spMkLst>
            <pc:docMk/>
            <pc:sldMk cId="1374803204" sldId="258"/>
            <ac:spMk id="3" creationId="{D105978C-15DD-99E2-D5A1-C1ECA83553BE}"/>
          </ac:spMkLst>
        </pc:spChg>
        <pc:spChg chg="add del">
          <ac:chgData name="Guest User" userId="S::urn:spo:anon#c31ee706d4586a481763fb31d189b0d5c7d7097ab3824288fe5a9ff2f985f8dd::" providerId="AD" clId="Web-{60FEAD70-10C3-41F5-B6E7-7927C341961C}" dt="2023-10-26T16:08:32.338" v="28"/>
          <ac:spMkLst>
            <pc:docMk/>
            <pc:sldMk cId="1374803204" sldId="258"/>
            <ac:spMk id="9" creationId="{BACC6370-2D7E-4714-9D71-7542949D7D5D}"/>
          </ac:spMkLst>
        </pc:spChg>
        <pc:spChg chg="add del">
          <ac:chgData name="Guest User" userId="S::urn:spo:anon#c31ee706d4586a481763fb31d189b0d5c7d7097ab3824288fe5a9ff2f985f8dd::" providerId="AD" clId="Web-{60FEAD70-10C3-41F5-B6E7-7927C341961C}" dt="2023-10-26T16:08:32.338" v="28"/>
          <ac:spMkLst>
            <pc:docMk/>
            <pc:sldMk cId="1374803204" sldId="258"/>
            <ac:spMk id="11" creationId="{F68B3F68-107C-434F-AA38-110D5EA91B85}"/>
          </ac:spMkLst>
        </pc:spChg>
        <pc:spChg chg="add del">
          <ac:chgData name="Guest User" userId="S::urn:spo:anon#c31ee706d4586a481763fb31d189b0d5c7d7097ab3824288fe5a9ff2f985f8dd::" providerId="AD" clId="Web-{60FEAD70-10C3-41F5-B6E7-7927C341961C}" dt="2023-10-26T16:08:32.338" v="28"/>
          <ac:spMkLst>
            <pc:docMk/>
            <pc:sldMk cId="1374803204" sldId="258"/>
            <ac:spMk id="13" creationId="{AAD0DBB9-1A4B-4391-81D4-CB19F9AB918A}"/>
          </ac:spMkLst>
        </pc:spChg>
        <pc:spChg chg="add del">
          <ac:chgData name="Guest User" userId="S::urn:spo:anon#c31ee706d4586a481763fb31d189b0d5c7d7097ab3824288fe5a9ff2f985f8dd::" providerId="AD" clId="Web-{60FEAD70-10C3-41F5-B6E7-7927C341961C}" dt="2023-10-26T16:08:32.338" v="28"/>
          <ac:spMkLst>
            <pc:docMk/>
            <pc:sldMk cId="1374803204" sldId="258"/>
            <ac:spMk id="15" creationId="{063BBA22-50EA-4C4D-BE05-F1CE4E63AA56}"/>
          </ac:spMkLst>
        </pc:spChg>
        <pc:spChg chg="add del">
          <ac:chgData name="Guest User" userId="S::urn:spo:anon#c31ee706d4586a481763fb31d189b0d5c7d7097ab3824288fe5a9ff2f985f8dd::" providerId="AD" clId="Web-{60FEAD70-10C3-41F5-B6E7-7927C341961C}" dt="2023-10-26T16:09:18.902" v="34"/>
          <ac:spMkLst>
            <pc:docMk/>
            <pc:sldMk cId="1374803204" sldId="258"/>
            <ac:spMk id="17" creationId="{BACC6370-2D7E-4714-9D71-7542949D7D5D}"/>
          </ac:spMkLst>
        </pc:spChg>
        <pc:spChg chg="add del">
          <ac:chgData name="Guest User" userId="S::urn:spo:anon#c31ee706d4586a481763fb31d189b0d5c7d7097ab3824288fe5a9ff2f985f8dd::" providerId="AD" clId="Web-{60FEAD70-10C3-41F5-B6E7-7927C341961C}" dt="2023-10-26T16:09:18.902" v="34"/>
          <ac:spMkLst>
            <pc:docMk/>
            <pc:sldMk cId="1374803204" sldId="258"/>
            <ac:spMk id="18" creationId="{F68B3F68-107C-434F-AA38-110D5EA91B85}"/>
          </ac:spMkLst>
        </pc:spChg>
        <pc:spChg chg="add del">
          <ac:chgData name="Guest User" userId="S::urn:spo:anon#c31ee706d4586a481763fb31d189b0d5c7d7097ab3824288fe5a9ff2f985f8dd::" providerId="AD" clId="Web-{60FEAD70-10C3-41F5-B6E7-7927C341961C}" dt="2023-10-26T16:09:18.902" v="34"/>
          <ac:spMkLst>
            <pc:docMk/>
            <pc:sldMk cId="1374803204" sldId="258"/>
            <ac:spMk id="19" creationId="{AAD0DBB9-1A4B-4391-81D4-CB19F9AB918A}"/>
          </ac:spMkLst>
        </pc:spChg>
        <pc:spChg chg="add del">
          <ac:chgData name="Guest User" userId="S::urn:spo:anon#c31ee706d4586a481763fb31d189b0d5c7d7097ab3824288fe5a9ff2f985f8dd::" providerId="AD" clId="Web-{60FEAD70-10C3-41F5-B6E7-7927C341961C}" dt="2023-10-26T16:09:18.902" v="34"/>
          <ac:spMkLst>
            <pc:docMk/>
            <pc:sldMk cId="1374803204" sldId="258"/>
            <ac:spMk id="20" creationId="{063BBA22-50EA-4C4D-BE05-F1CE4E63AA56}"/>
          </ac:spMkLst>
        </pc:spChg>
        <pc:spChg chg="add del">
          <ac:chgData name="Guest User" userId="S::urn:spo:anon#c31ee706d4586a481763fb31d189b0d5c7d7097ab3824288fe5a9ff2f985f8dd::" providerId="AD" clId="Web-{60FEAD70-10C3-41F5-B6E7-7927C341961C}" dt="2023-10-26T16:09:18.871" v="33"/>
          <ac:spMkLst>
            <pc:docMk/>
            <pc:sldMk cId="1374803204" sldId="258"/>
            <ac:spMk id="26" creationId="{BACC6370-2D7E-4714-9D71-7542949D7D5D}"/>
          </ac:spMkLst>
        </pc:spChg>
        <pc:spChg chg="add del">
          <ac:chgData name="Guest User" userId="S::urn:spo:anon#c31ee706d4586a481763fb31d189b0d5c7d7097ab3824288fe5a9ff2f985f8dd::" providerId="AD" clId="Web-{60FEAD70-10C3-41F5-B6E7-7927C341961C}" dt="2023-10-26T16:09:18.871" v="33"/>
          <ac:spMkLst>
            <pc:docMk/>
            <pc:sldMk cId="1374803204" sldId="258"/>
            <ac:spMk id="28" creationId="{F68B3F68-107C-434F-AA38-110D5EA91B85}"/>
          </ac:spMkLst>
        </pc:spChg>
        <pc:spChg chg="add del">
          <ac:chgData name="Guest User" userId="S::urn:spo:anon#c31ee706d4586a481763fb31d189b0d5c7d7097ab3824288fe5a9ff2f985f8dd::" providerId="AD" clId="Web-{60FEAD70-10C3-41F5-B6E7-7927C341961C}" dt="2023-10-26T16:09:18.871" v="33"/>
          <ac:spMkLst>
            <pc:docMk/>
            <pc:sldMk cId="1374803204" sldId="258"/>
            <ac:spMk id="30" creationId="{AAD0DBB9-1A4B-4391-81D4-CB19F9AB918A}"/>
          </ac:spMkLst>
        </pc:spChg>
        <pc:spChg chg="add del">
          <ac:chgData name="Guest User" userId="S::urn:spo:anon#c31ee706d4586a481763fb31d189b0d5c7d7097ab3824288fe5a9ff2f985f8dd::" providerId="AD" clId="Web-{60FEAD70-10C3-41F5-B6E7-7927C341961C}" dt="2023-10-26T16:09:18.871" v="33"/>
          <ac:spMkLst>
            <pc:docMk/>
            <pc:sldMk cId="1374803204" sldId="258"/>
            <ac:spMk id="32" creationId="{063BBA22-50EA-4C4D-BE05-F1CE4E63AA56}"/>
          </ac:spMkLst>
        </pc:spChg>
        <pc:spChg chg="add del">
          <ac:chgData name="Guest User" userId="S::urn:spo:anon#c31ee706d4586a481763fb31d189b0d5c7d7097ab3824288fe5a9ff2f985f8dd::" providerId="AD" clId="Web-{60FEAD70-10C3-41F5-B6E7-7927C341961C}" dt="2023-10-26T16:09:53.028" v="39"/>
          <ac:spMkLst>
            <pc:docMk/>
            <pc:sldMk cId="1374803204" sldId="258"/>
            <ac:spMk id="34" creationId="{BACC6370-2D7E-4714-9D71-7542949D7D5D}"/>
          </ac:spMkLst>
        </pc:spChg>
        <pc:spChg chg="add del">
          <ac:chgData name="Guest User" userId="S::urn:spo:anon#c31ee706d4586a481763fb31d189b0d5c7d7097ab3824288fe5a9ff2f985f8dd::" providerId="AD" clId="Web-{60FEAD70-10C3-41F5-B6E7-7927C341961C}" dt="2023-10-26T16:09:53.028" v="39"/>
          <ac:spMkLst>
            <pc:docMk/>
            <pc:sldMk cId="1374803204" sldId="258"/>
            <ac:spMk id="35" creationId="{F68B3F68-107C-434F-AA38-110D5EA91B85}"/>
          </ac:spMkLst>
        </pc:spChg>
        <pc:spChg chg="add del">
          <ac:chgData name="Guest User" userId="S::urn:spo:anon#c31ee706d4586a481763fb31d189b0d5c7d7097ab3824288fe5a9ff2f985f8dd::" providerId="AD" clId="Web-{60FEAD70-10C3-41F5-B6E7-7927C341961C}" dt="2023-10-26T16:09:53.028" v="39"/>
          <ac:spMkLst>
            <pc:docMk/>
            <pc:sldMk cId="1374803204" sldId="258"/>
            <ac:spMk id="36" creationId="{AAD0DBB9-1A4B-4391-81D4-CB19F9AB918A}"/>
          </ac:spMkLst>
        </pc:spChg>
        <pc:spChg chg="add del">
          <ac:chgData name="Guest User" userId="S::urn:spo:anon#c31ee706d4586a481763fb31d189b0d5c7d7097ab3824288fe5a9ff2f985f8dd::" providerId="AD" clId="Web-{60FEAD70-10C3-41F5-B6E7-7927C341961C}" dt="2023-10-26T16:09:53.028" v="39"/>
          <ac:spMkLst>
            <pc:docMk/>
            <pc:sldMk cId="1374803204" sldId="258"/>
            <ac:spMk id="37" creationId="{063BBA22-50EA-4C4D-BE05-F1CE4E63AA56}"/>
          </ac:spMkLst>
        </pc:spChg>
        <pc:spChg chg="add del">
          <ac:chgData name="Guest User" userId="S::urn:spo:anon#c31ee706d4586a481763fb31d189b0d5c7d7097ab3824288fe5a9ff2f985f8dd::" providerId="AD" clId="Web-{60FEAD70-10C3-41F5-B6E7-7927C341961C}" dt="2023-10-26T16:09:50.497" v="36"/>
          <ac:spMkLst>
            <pc:docMk/>
            <pc:sldMk cId="1374803204" sldId="258"/>
            <ac:spMk id="42" creationId="{56E9B3E6-E277-4D68-BA48-9CB43FFBD6E2}"/>
          </ac:spMkLst>
        </pc:spChg>
        <pc:spChg chg="add del">
          <ac:chgData name="Guest User" userId="S::urn:spo:anon#c31ee706d4586a481763fb31d189b0d5c7d7097ab3824288fe5a9ff2f985f8dd::" providerId="AD" clId="Web-{60FEAD70-10C3-41F5-B6E7-7927C341961C}" dt="2023-10-26T16:09:52.997" v="38"/>
          <ac:spMkLst>
            <pc:docMk/>
            <pc:sldMk cId="1374803204" sldId="258"/>
            <ac:spMk id="46" creationId="{AAD0DBB9-1A4B-4391-81D4-CB19F9AB918A}"/>
          </ac:spMkLst>
        </pc:spChg>
        <pc:spChg chg="add del">
          <ac:chgData name="Guest User" userId="S::urn:spo:anon#c31ee706d4586a481763fb31d189b0d5c7d7097ab3824288fe5a9ff2f985f8dd::" providerId="AD" clId="Web-{60FEAD70-10C3-41F5-B6E7-7927C341961C}" dt="2023-10-26T16:09:52.997" v="38"/>
          <ac:spMkLst>
            <pc:docMk/>
            <pc:sldMk cId="1374803204" sldId="258"/>
            <ac:spMk id="48" creationId="{063BBA22-50EA-4C4D-BE05-F1CE4E63AA56}"/>
          </ac:spMkLst>
        </pc:spChg>
        <pc:spChg chg="add del">
          <ac:chgData name="Guest User" userId="S::urn:spo:anon#c31ee706d4586a481763fb31d189b0d5c7d7097ab3824288fe5a9ff2f985f8dd::" providerId="AD" clId="Web-{60FEAD70-10C3-41F5-B6E7-7927C341961C}" dt="2023-10-26T16:09:50.497" v="36"/>
          <ac:spMkLst>
            <pc:docMk/>
            <pc:sldMk cId="1374803204" sldId="258"/>
            <ac:spMk id="49" creationId="{D5B0017B-2ECA-49AF-B397-DC140825DF8D}"/>
          </ac:spMkLst>
        </pc:spChg>
        <pc:spChg chg="add del">
          <ac:chgData name="Guest User" userId="S::urn:spo:anon#c31ee706d4586a481763fb31d189b0d5c7d7097ab3824288fe5a9ff2f985f8dd::" providerId="AD" clId="Web-{60FEAD70-10C3-41F5-B6E7-7927C341961C}" dt="2023-10-26T16:09:52.997" v="38"/>
          <ac:spMkLst>
            <pc:docMk/>
            <pc:sldMk cId="1374803204" sldId="258"/>
            <ac:spMk id="53" creationId="{BACC6370-2D7E-4714-9D71-7542949D7D5D}"/>
          </ac:spMkLst>
        </pc:spChg>
        <pc:spChg chg="add del">
          <ac:chgData name="Guest User" userId="S::urn:spo:anon#c31ee706d4586a481763fb31d189b0d5c7d7097ab3824288fe5a9ff2f985f8dd::" providerId="AD" clId="Web-{60FEAD70-10C3-41F5-B6E7-7927C341961C}" dt="2023-10-26T16:09:52.997" v="38"/>
          <ac:spMkLst>
            <pc:docMk/>
            <pc:sldMk cId="1374803204" sldId="258"/>
            <ac:spMk id="54" creationId="{F68B3F68-107C-434F-AA38-110D5EA91B85}"/>
          </ac:spMkLst>
        </pc:spChg>
        <pc:spChg chg="add">
          <ac:chgData name="Guest User" userId="S::urn:spo:anon#c31ee706d4586a481763fb31d189b0d5c7d7097ab3824288fe5a9ff2f985f8dd::" providerId="AD" clId="Web-{60FEAD70-10C3-41F5-B6E7-7927C341961C}" dt="2023-10-26T16:09:53.028" v="39"/>
          <ac:spMkLst>
            <pc:docMk/>
            <pc:sldMk cId="1374803204" sldId="258"/>
            <ac:spMk id="56" creationId="{BACC6370-2D7E-4714-9D71-7542949D7D5D}"/>
          </ac:spMkLst>
        </pc:spChg>
        <pc:spChg chg="add">
          <ac:chgData name="Guest User" userId="S::urn:spo:anon#c31ee706d4586a481763fb31d189b0d5c7d7097ab3824288fe5a9ff2f985f8dd::" providerId="AD" clId="Web-{60FEAD70-10C3-41F5-B6E7-7927C341961C}" dt="2023-10-26T16:09:53.028" v="39"/>
          <ac:spMkLst>
            <pc:docMk/>
            <pc:sldMk cId="1374803204" sldId="258"/>
            <ac:spMk id="57" creationId="{F68B3F68-107C-434F-AA38-110D5EA91B85}"/>
          </ac:spMkLst>
        </pc:spChg>
        <pc:spChg chg="add">
          <ac:chgData name="Guest User" userId="S::urn:spo:anon#c31ee706d4586a481763fb31d189b0d5c7d7097ab3824288fe5a9ff2f985f8dd::" providerId="AD" clId="Web-{60FEAD70-10C3-41F5-B6E7-7927C341961C}" dt="2023-10-26T16:09:53.028" v="39"/>
          <ac:spMkLst>
            <pc:docMk/>
            <pc:sldMk cId="1374803204" sldId="258"/>
            <ac:spMk id="58" creationId="{AAD0DBB9-1A4B-4391-81D4-CB19F9AB918A}"/>
          </ac:spMkLst>
        </pc:spChg>
        <pc:spChg chg="add">
          <ac:chgData name="Guest User" userId="S::urn:spo:anon#c31ee706d4586a481763fb31d189b0d5c7d7097ab3824288fe5a9ff2f985f8dd::" providerId="AD" clId="Web-{60FEAD70-10C3-41F5-B6E7-7927C341961C}" dt="2023-10-26T16:09:53.028" v="39"/>
          <ac:spMkLst>
            <pc:docMk/>
            <pc:sldMk cId="1374803204" sldId="258"/>
            <ac:spMk id="59" creationId="{063BBA22-50EA-4C4D-BE05-F1CE4E63AA56}"/>
          </ac:spMkLst>
        </pc:spChg>
        <pc:grpChg chg="add del">
          <ac:chgData name="Guest User" userId="S::urn:spo:anon#c31ee706d4586a481763fb31d189b0d5c7d7097ab3824288fe5a9ff2f985f8dd::" providerId="AD" clId="Web-{60FEAD70-10C3-41F5-B6E7-7927C341961C}" dt="2023-10-26T16:09:50.497" v="36"/>
          <ac:grpSpMkLst>
            <pc:docMk/>
            <pc:sldMk cId="1374803204" sldId="258"/>
            <ac:grpSpMk id="44" creationId="{AE1C45F0-260A-458C-96ED-C1F6D2151219}"/>
          </ac:grpSpMkLst>
        </pc:grpChg>
        <pc:graphicFrameChg chg="add del">
          <ac:chgData name="Guest User" userId="S::urn:spo:anon#c31ee706d4586a481763fb31d189b0d5c7d7097ab3824288fe5a9ff2f985f8dd::" providerId="AD" clId="Web-{60FEAD70-10C3-41F5-B6E7-7927C341961C}" dt="2023-10-26T16:08:32.338" v="28"/>
          <ac:graphicFrameMkLst>
            <pc:docMk/>
            <pc:sldMk cId="1374803204" sldId="258"/>
            <ac:graphicFrameMk id="5" creationId="{D047A51E-FC0B-9A84-853E-35A6B1FB573F}"/>
          </ac:graphicFrameMkLst>
        </pc:graphicFrameChg>
        <pc:graphicFrameChg chg="add mod modGraphic">
          <ac:chgData name="Guest User" userId="S::urn:spo:anon#c31ee706d4586a481763fb31d189b0d5c7d7097ab3824288fe5a9ff2f985f8dd::" providerId="AD" clId="Web-{60FEAD70-10C3-41F5-B6E7-7927C341961C}" dt="2023-10-26T16:14:27.757" v="59" actId="20577"/>
          <ac:graphicFrameMkLst>
            <pc:docMk/>
            <pc:sldMk cId="1374803204" sldId="258"/>
            <ac:graphicFrameMk id="21" creationId="{37253F64-A8EE-05BE-B409-14DAE0569AC0}"/>
          </ac:graphicFrameMkLst>
        </pc:graphicFrameChg>
        <pc:cxnChg chg="add del">
          <ac:chgData name="Guest User" userId="S::urn:spo:anon#c31ee706d4586a481763fb31d189b0d5c7d7097ab3824288fe5a9ff2f985f8dd::" providerId="AD" clId="Web-{60FEAD70-10C3-41F5-B6E7-7927C341961C}" dt="2023-10-26T16:09:50.497" v="36"/>
          <ac:cxnSpMkLst>
            <pc:docMk/>
            <pc:sldMk cId="1374803204" sldId="258"/>
            <ac:cxnSpMk id="51" creationId="{6CF1BAF6-AD41-4082-B212-8A1F9A2E8779}"/>
          </ac:cxnSpMkLst>
        </pc:cxnChg>
      </pc:sldChg>
    </pc:docChg>
  </pc:docChgLst>
  <pc:docChgLst>
    <pc:chgData name="Charles Adams" userId="S::ca4865a@american.edu::04f858c4-60e6-42df-b5df-b7170dedc5cc" providerId="AD" clId="Web-{00AD021F-5054-5CB0-E0DD-C7CEA54CB5BA}"/>
    <pc:docChg chg="modSld">
      <pc:chgData name="Charles Adams" userId="S::ca4865a@american.edu::04f858c4-60e6-42df-b5df-b7170dedc5cc" providerId="AD" clId="Web-{00AD021F-5054-5CB0-E0DD-C7CEA54CB5BA}" dt="2023-12-06T02:52:00.901" v="4"/>
      <pc:docMkLst>
        <pc:docMk/>
      </pc:docMkLst>
      <pc:sldChg chg="addSp delSp modSp">
        <pc:chgData name="Charles Adams" userId="S::ca4865a@american.edu::04f858c4-60e6-42df-b5df-b7170dedc5cc" providerId="AD" clId="Web-{00AD021F-5054-5CB0-E0DD-C7CEA54CB5BA}" dt="2023-12-06T02:52:00.901" v="4"/>
        <pc:sldMkLst>
          <pc:docMk/>
          <pc:sldMk cId="1491625385" sldId="265"/>
        </pc:sldMkLst>
        <pc:spChg chg="add del mod">
          <ac:chgData name="Charles Adams" userId="S::ca4865a@american.edu::04f858c4-60e6-42df-b5df-b7170dedc5cc" providerId="AD" clId="Web-{00AD021F-5054-5CB0-E0DD-C7CEA54CB5BA}" dt="2023-12-06T02:51:58.042" v="3"/>
          <ac:spMkLst>
            <pc:docMk/>
            <pc:sldMk cId="1491625385" sldId="265"/>
            <ac:spMk id="8" creationId="{B5FE2874-8393-D84C-D3F6-9E32ECD8A6BF}"/>
          </ac:spMkLst>
        </pc:spChg>
        <pc:picChg chg="del">
          <ac:chgData name="Charles Adams" userId="S::ca4865a@american.edu::04f858c4-60e6-42df-b5df-b7170dedc5cc" providerId="AD" clId="Web-{00AD021F-5054-5CB0-E0DD-C7CEA54CB5BA}" dt="2023-12-06T02:46:44.844" v="1"/>
          <ac:picMkLst>
            <pc:docMk/>
            <pc:sldMk cId="1491625385" sldId="265"/>
            <ac:picMk id="4" creationId="{324782D7-69B8-CAA3-55C4-8F78100952E8}"/>
          </ac:picMkLst>
        </pc:picChg>
        <pc:picChg chg="del">
          <ac:chgData name="Charles Adams" userId="S::ca4865a@american.edu::04f858c4-60e6-42df-b5df-b7170dedc5cc" providerId="AD" clId="Web-{00AD021F-5054-5CB0-E0DD-C7CEA54CB5BA}" dt="2023-12-06T02:46:41.688" v="0"/>
          <ac:picMkLst>
            <pc:docMk/>
            <pc:sldMk cId="1491625385" sldId="265"/>
            <ac:picMk id="5" creationId="{6BC4265D-5683-D71E-3364-302DF4E88CD2}"/>
          </ac:picMkLst>
        </pc:picChg>
        <pc:picChg chg="del">
          <ac:chgData name="Charles Adams" userId="S::ca4865a@american.edu::04f858c4-60e6-42df-b5df-b7170dedc5cc" providerId="AD" clId="Web-{00AD021F-5054-5CB0-E0DD-C7CEA54CB5BA}" dt="2023-12-06T02:52:00.901" v="4"/>
          <ac:picMkLst>
            <pc:docMk/>
            <pc:sldMk cId="1491625385" sldId="265"/>
            <ac:picMk id="6" creationId="{FA868854-879D-97DF-D6D2-AA41CD2DCBDB}"/>
          </ac:picMkLst>
        </pc:picChg>
        <pc:picChg chg="del">
          <ac:chgData name="Charles Adams" userId="S::ca4865a@american.edu::04f858c4-60e6-42df-b5df-b7170dedc5cc" providerId="AD" clId="Web-{00AD021F-5054-5CB0-E0DD-C7CEA54CB5BA}" dt="2023-12-06T02:46:49.563" v="2"/>
          <ac:picMkLst>
            <pc:docMk/>
            <pc:sldMk cId="1491625385" sldId="265"/>
            <ac:picMk id="7" creationId="{A0CDC9D4-2317-2D6B-F246-AC338D3A98E9}"/>
          </ac:picMkLst>
        </pc:picChg>
      </pc:sldChg>
    </pc:docChg>
  </pc:docChgLst>
  <pc:docChgLst>
    <pc:chgData name="Yangyang Li" userId="e76e3739-b2e8-42c7-a4f0-7538590e52d3" providerId="ADAL" clId="{ED2D4D6C-2DA7-1C47-9C7F-DB4E493BE1D1}"/>
    <pc:docChg chg="undo redo custSel addSld delSld modSld sldOrd">
      <pc:chgData name="Yangyang Li" userId="e76e3739-b2e8-42c7-a4f0-7538590e52d3" providerId="ADAL" clId="{ED2D4D6C-2DA7-1C47-9C7F-DB4E493BE1D1}" dt="2023-12-06T03:16:18.001" v="879" actId="108"/>
      <pc:docMkLst>
        <pc:docMk/>
      </pc:docMkLst>
      <pc:sldChg chg="addSp delSp modSp mod ord">
        <pc:chgData name="Yangyang Li" userId="e76e3739-b2e8-42c7-a4f0-7538590e52d3" providerId="ADAL" clId="{ED2D4D6C-2DA7-1C47-9C7F-DB4E493BE1D1}" dt="2023-12-06T03:15:52.602" v="877" actId="121"/>
        <pc:sldMkLst>
          <pc:docMk/>
          <pc:sldMk cId="2105906237" sldId="257"/>
        </pc:sldMkLst>
        <pc:spChg chg="mod">
          <ac:chgData name="Yangyang Li" userId="e76e3739-b2e8-42c7-a4f0-7538590e52d3" providerId="ADAL" clId="{ED2D4D6C-2DA7-1C47-9C7F-DB4E493BE1D1}" dt="2023-12-06T03:15:52.602" v="877" actId="121"/>
          <ac:spMkLst>
            <pc:docMk/>
            <pc:sldMk cId="2105906237" sldId="257"/>
            <ac:spMk id="2" creationId="{7D53D2FB-013C-1DE3-15F6-77F5DE672B5E}"/>
          </ac:spMkLst>
        </pc:spChg>
        <pc:spChg chg="del mod">
          <ac:chgData name="Yangyang Li" userId="e76e3739-b2e8-42c7-a4f0-7538590e52d3" providerId="ADAL" clId="{ED2D4D6C-2DA7-1C47-9C7F-DB4E493BE1D1}" dt="2023-11-16T04:23:19.174" v="36" actId="478"/>
          <ac:spMkLst>
            <pc:docMk/>
            <pc:sldMk cId="2105906237" sldId="257"/>
            <ac:spMk id="3" creationId="{A5EB9A94-2F34-286C-99A8-C3C11856FFD3}"/>
          </ac:spMkLst>
        </pc:spChg>
        <pc:spChg chg="add del mod">
          <ac:chgData name="Yangyang Li" userId="e76e3739-b2e8-42c7-a4f0-7538590e52d3" providerId="ADAL" clId="{ED2D4D6C-2DA7-1C47-9C7F-DB4E493BE1D1}" dt="2023-11-16T04:23:22.102" v="37" actId="478"/>
          <ac:spMkLst>
            <pc:docMk/>
            <pc:sldMk cId="2105906237" sldId="257"/>
            <ac:spMk id="5" creationId="{C2FB0C71-BC18-822F-7499-B1458676385B}"/>
          </ac:spMkLst>
        </pc:spChg>
        <pc:spChg chg="add mod">
          <ac:chgData name="Yangyang Li" userId="e76e3739-b2e8-42c7-a4f0-7538590e52d3" providerId="ADAL" clId="{ED2D4D6C-2DA7-1C47-9C7F-DB4E493BE1D1}" dt="2023-11-16T04:31:51.411" v="115" actId="108"/>
          <ac:spMkLst>
            <pc:docMk/>
            <pc:sldMk cId="2105906237" sldId="257"/>
            <ac:spMk id="8" creationId="{0E2B785D-7418-01E6-FD8E-CBEB160F7391}"/>
          </ac:spMkLst>
        </pc:spChg>
        <pc:picChg chg="add mod">
          <ac:chgData name="Yangyang Li" userId="e76e3739-b2e8-42c7-a4f0-7538590e52d3" providerId="ADAL" clId="{ED2D4D6C-2DA7-1C47-9C7F-DB4E493BE1D1}" dt="2023-11-16T04:31:56.475" v="116" actId="1076"/>
          <ac:picMkLst>
            <pc:docMk/>
            <pc:sldMk cId="2105906237" sldId="257"/>
            <ac:picMk id="6" creationId="{72FCC993-98D1-E1C3-7587-B19C52F40ADE}"/>
          </ac:picMkLst>
        </pc:picChg>
        <pc:picChg chg="del mod">
          <ac:chgData name="Yangyang Li" userId="e76e3739-b2e8-42c7-a4f0-7538590e52d3" providerId="ADAL" clId="{ED2D4D6C-2DA7-1C47-9C7F-DB4E493BE1D1}" dt="2023-11-16T04:23:23.114" v="38" actId="478"/>
          <ac:picMkLst>
            <pc:docMk/>
            <pc:sldMk cId="2105906237" sldId="257"/>
            <ac:picMk id="7" creationId="{C37F2639-27AC-1A39-D853-82952E494C42}"/>
          </ac:picMkLst>
        </pc:picChg>
      </pc:sldChg>
      <pc:sldChg chg="modSp mod">
        <pc:chgData name="Yangyang Li" userId="e76e3739-b2e8-42c7-a4f0-7538590e52d3" providerId="ADAL" clId="{ED2D4D6C-2DA7-1C47-9C7F-DB4E493BE1D1}" dt="2023-11-16T04:32:26.442" v="118" actId="14100"/>
        <pc:sldMkLst>
          <pc:docMk/>
          <pc:sldMk cId="1374803204" sldId="258"/>
        </pc:sldMkLst>
        <pc:spChg chg="mod">
          <ac:chgData name="Yangyang Li" userId="e76e3739-b2e8-42c7-a4f0-7538590e52d3" providerId="ADAL" clId="{ED2D4D6C-2DA7-1C47-9C7F-DB4E493BE1D1}" dt="2023-11-16T04:32:26.442" v="118" actId="14100"/>
          <ac:spMkLst>
            <pc:docMk/>
            <pc:sldMk cId="1374803204" sldId="258"/>
            <ac:spMk id="2" creationId="{04806AE7-7658-9D25-225D-DC4F9FB18581}"/>
          </ac:spMkLst>
        </pc:spChg>
      </pc:sldChg>
      <pc:sldChg chg="delSp modSp del mod">
        <pc:chgData name="Yangyang Li" userId="e76e3739-b2e8-42c7-a4f0-7538590e52d3" providerId="ADAL" clId="{ED2D4D6C-2DA7-1C47-9C7F-DB4E493BE1D1}" dt="2023-11-16T04:31:40.918" v="113" actId="2696"/>
        <pc:sldMkLst>
          <pc:docMk/>
          <pc:sldMk cId="4018929244" sldId="259"/>
        </pc:sldMkLst>
        <pc:picChg chg="del mod">
          <ac:chgData name="Yangyang Li" userId="e76e3739-b2e8-42c7-a4f0-7538590e52d3" providerId="ADAL" clId="{ED2D4D6C-2DA7-1C47-9C7F-DB4E493BE1D1}" dt="2023-11-16T04:14:16.071" v="1" actId="478"/>
          <ac:picMkLst>
            <pc:docMk/>
            <pc:sldMk cId="4018929244" sldId="259"/>
            <ac:picMk id="5" creationId="{A0791B48-96F3-75BA-4827-0E33ACC53FB4}"/>
          </ac:picMkLst>
        </pc:picChg>
        <pc:picChg chg="del">
          <ac:chgData name="Yangyang Li" userId="e76e3739-b2e8-42c7-a4f0-7538590e52d3" providerId="ADAL" clId="{ED2D4D6C-2DA7-1C47-9C7F-DB4E493BE1D1}" dt="2023-11-16T04:14:16.800" v="2" actId="478"/>
          <ac:picMkLst>
            <pc:docMk/>
            <pc:sldMk cId="4018929244" sldId="259"/>
            <ac:picMk id="6" creationId="{61DF4A03-2E18-B472-17C3-D192DC3B6CE5}"/>
          </ac:picMkLst>
        </pc:picChg>
        <pc:picChg chg="del">
          <ac:chgData name="Yangyang Li" userId="e76e3739-b2e8-42c7-a4f0-7538590e52d3" providerId="ADAL" clId="{ED2D4D6C-2DA7-1C47-9C7F-DB4E493BE1D1}" dt="2023-11-16T04:14:17.517" v="3" actId="478"/>
          <ac:picMkLst>
            <pc:docMk/>
            <pc:sldMk cId="4018929244" sldId="259"/>
            <ac:picMk id="7" creationId="{FF7D191E-7194-3ABA-86F0-350960DE5F66}"/>
          </ac:picMkLst>
        </pc:picChg>
        <pc:picChg chg="mod">
          <ac:chgData name="Yangyang Li" userId="e76e3739-b2e8-42c7-a4f0-7538590e52d3" providerId="ADAL" clId="{ED2D4D6C-2DA7-1C47-9C7F-DB4E493BE1D1}" dt="2023-11-16T04:14:26.161" v="6" actId="1076"/>
          <ac:picMkLst>
            <pc:docMk/>
            <pc:sldMk cId="4018929244" sldId="259"/>
            <ac:picMk id="8" creationId="{D0D4B6E6-08A2-91BF-6107-76C1AD9CAC67}"/>
          </ac:picMkLst>
        </pc:picChg>
      </pc:sldChg>
      <pc:sldChg chg="del">
        <pc:chgData name="Yangyang Li" userId="e76e3739-b2e8-42c7-a4f0-7538590e52d3" providerId="ADAL" clId="{ED2D4D6C-2DA7-1C47-9C7F-DB4E493BE1D1}" dt="2023-11-16T04:31:43.045" v="114" actId="2696"/>
        <pc:sldMkLst>
          <pc:docMk/>
          <pc:sldMk cId="1459381192" sldId="260"/>
        </pc:sldMkLst>
      </pc:sldChg>
      <pc:sldChg chg="addSp delSp modSp mod">
        <pc:chgData name="Yangyang Li" userId="e76e3739-b2e8-42c7-a4f0-7538590e52d3" providerId="ADAL" clId="{ED2D4D6C-2DA7-1C47-9C7F-DB4E493BE1D1}" dt="2023-11-16T04:23:06.885" v="34" actId="948"/>
        <pc:sldMkLst>
          <pc:docMk/>
          <pc:sldMk cId="3892592533" sldId="261"/>
        </pc:sldMkLst>
        <pc:spChg chg="mod">
          <ac:chgData name="Yangyang Li" userId="e76e3739-b2e8-42c7-a4f0-7538590e52d3" providerId="ADAL" clId="{ED2D4D6C-2DA7-1C47-9C7F-DB4E493BE1D1}" dt="2023-11-16T04:22:06.772" v="24" actId="207"/>
          <ac:spMkLst>
            <pc:docMk/>
            <pc:sldMk cId="3892592533" sldId="261"/>
            <ac:spMk id="2" creationId="{7D53D2FB-013C-1DE3-15F6-77F5DE672B5E}"/>
          </ac:spMkLst>
        </pc:spChg>
        <pc:spChg chg="add del mod">
          <ac:chgData name="Yangyang Li" userId="e76e3739-b2e8-42c7-a4f0-7538590e52d3" providerId="ADAL" clId="{ED2D4D6C-2DA7-1C47-9C7F-DB4E493BE1D1}" dt="2023-11-16T04:21:49.580" v="22" actId="478"/>
          <ac:spMkLst>
            <pc:docMk/>
            <pc:sldMk cId="3892592533" sldId="261"/>
            <ac:spMk id="4" creationId="{91E57511-301D-D621-9260-B5DDFF0180FD}"/>
          </ac:spMkLst>
        </pc:spChg>
        <pc:spChg chg="add mod">
          <ac:chgData name="Yangyang Li" userId="e76e3739-b2e8-42c7-a4f0-7538590e52d3" providerId="ADAL" clId="{ED2D4D6C-2DA7-1C47-9C7F-DB4E493BE1D1}" dt="2023-11-16T04:23:06.885" v="34" actId="948"/>
          <ac:spMkLst>
            <pc:docMk/>
            <pc:sldMk cId="3892592533" sldId="261"/>
            <ac:spMk id="8" creationId="{39327964-C540-C879-11AB-35471CB6DBA4}"/>
          </ac:spMkLst>
        </pc:spChg>
        <pc:picChg chg="del">
          <ac:chgData name="Yangyang Li" userId="e76e3739-b2e8-42c7-a4f0-7538590e52d3" providerId="ADAL" clId="{ED2D4D6C-2DA7-1C47-9C7F-DB4E493BE1D1}" dt="2023-11-16T04:21:47.766" v="21" actId="478"/>
          <ac:picMkLst>
            <pc:docMk/>
            <pc:sldMk cId="3892592533" sldId="261"/>
            <ac:picMk id="5" creationId="{0DC36DB6-E2C7-D57D-6166-26150A5BDD31}"/>
          </ac:picMkLst>
        </pc:picChg>
        <pc:picChg chg="add mod">
          <ac:chgData name="Yangyang Li" userId="e76e3739-b2e8-42c7-a4f0-7538590e52d3" providerId="ADAL" clId="{ED2D4D6C-2DA7-1C47-9C7F-DB4E493BE1D1}" dt="2023-11-16T04:22:20.093" v="27" actId="1076"/>
          <ac:picMkLst>
            <pc:docMk/>
            <pc:sldMk cId="3892592533" sldId="261"/>
            <ac:picMk id="6" creationId="{69E0EA49-4BC0-458A-F151-2CB5313D880B}"/>
          </ac:picMkLst>
        </pc:picChg>
      </pc:sldChg>
      <pc:sldChg chg="addSp delSp modSp add mod">
        <pc:chgData name="Yangyang Li" userId="e76e3739-b2e8-42c7-a4f0-7538590e52d3" providerId="ADAL" clId="{ED2D4D6C-2DA7-1C47-9C7F-DB4E493BE1D1}" dt="2023-11-16T04:31:11.925" v="112" actId="108"/>
        <pc:sldMkLst>
          <pc:docMk/>
          <pc:sldMk cId="1012346150" sldId="262"/>
        </pc:sldMkLst>
        <pc:spChg chg="mod">
          <ac:chgData name="Yangyang Li" userId="e76e3739-b2e8-42c7-a4f0-7538590e52d3" providerId="ADAL" clId="{ED2D4D6C-2DA7-1C47-9C7F-DB4E493BE1D1}" dt="2023-11-16T04:29:22.046" v="96" actId="20577"/>
          <ac:spMkLst>
            <pc:docMk/>
            <pc:sldMk cId="1012346150" sldId="262"/>
            <ac:spMk id="2" creationId="{7D53D2FB-013C-1DE3-15F6-77F5DE672B5E}"/>
          </ac:spMkLst>
        </pc:spChg>
        <pc:spChg chg="del mod">
          <ac:chgData name="Yangyang Li" userId="e76e3739-b2e8-42c7-a4f0-7538590e52d3" providerId="ADAL" clId="{ED2D4D6C-2DA7-1C47-9C7F-DB4E493BE1D1}" dt="2023-11-16T04:27:51.158" v="85" actId="478"/>
          <ac:spMkLst>
            <pc:docMk/>
            <pc:sldMk cId="1012346150" sldId="262"/>
            <ac:spMk id="4" creationId="{91E57511-301D-D621-9260-B5DDFF0180FD}"/>
          </ac:spMkLst>
        </pc:spChg>
        <pc:spChg chg="add mod">
          <ac:chgData name="Yangyang Li" userId="e76e3739-b2e8-42c7-a4f0-7538590e52d3" providerId="ADAL" clId="{ED2D4D6C-2DA7-1C47-9C7F-DB4E493BE1D1}" dt="2023-11-16T04:31:11.925" v="112" actId="108"/>
          <ac:spMkLst>
            <pc:docMk/>
            <pc:sldMk cId="1012346150" sldId="262"/>
            <ac:spMk id="7" creationId="{8933C85E-B520-A6BA-6FFD-1FA9455FBF74}"/>
          </ac:spMkLst>
        </pc:spChg>
        <pc:picChg chg="add mod">
          <ac:chgData name="Yangyang Li" userId="e76e3739-b2e8-42c7-a4f0-7538590e52d3" providerId="ADAL" clId="{ED2D4D6C-2DA7-1C47-9C7F-DB4E493BE1D1}" dt="2023-11-16T04:27:56.158" v="87" actId="1076"/>
          <ac:picMkLst>
            <pc:docMk/>
            <pc:sldMk cId="1012346150" sldId="262"/>
            <ac:picMk id="3" creationId="{BD7E8C6F-19BA-8482-3015-427BF3417BAD}"/>
          </ac:picMkLst>
        </pc:picChg>
        <pc:picChg chg="del mod">
          <ac:chgData name="Yangyang Li" userId="e76e3739-b2e8-42c7-a4f0-7538590e52d3" providerId="ADAL" clId="{ED2D4D6C-2DA7-1C47-9C7F-DB4E493BE1D1}" dt="2023-11-16T04:27:49.779" v="84" actId="478"/>
          <ac:picMkLst>
            <pc:docMk/>
            <pc:sldMk cId="1012346150" sldId="262"/>
            <ac:picMk id="5" creationId="{0DC36DB6-E2C7-D57D-6166-26150A5BDD31}"/>
          </ac:picMkLst>
        </pc:picChg>
      </pc:sldChg>
      <pc:sldChg chg="addSp delSp modSp mod">
        <pc:chgData name="Yangyang Li" userId="e76e3739-b2e8-42c7-a4f0-7538590e52d3" providerId="ADAL" clId="{ED2D4D6C-2DA7-1C47-9C7F-DB4E493BE1D1}" dt="2023-12-06T03:16:18.001" v="879" actId="108"/>
        <pc:sldMkLst>
          <pc:docMk/>
          <pc:sldMk cId="445935253" sldId="264"/>
        </pc:sldMkLst>
        <pc:spChg chg="mod">
          <ac:chgData name="Yangyang Li" userId="e76e3739-b2e8-42c7-a4f0-7538590e52d3" providerId="ADAL" clId="{ED2D4D6C-2DA7-1C47-9C7F-DB4E493BE1D1}" dt="2023-12-06T03:16:18.001" v="879" actId="108"/>
          <ac:spMkLst>
            <pc:docMk/>
            <pc:sldMk cId="445935253" sldId="264"/>
            <ac:spMk id="2" creationId="{580EA905-C287-210D-081C-B7925252CD5C}"/>
          </ac:spMkLst>
        </pc:spChg>
        <pc:spChg chg="del">
          <ac:chgData name="Yangyang Li" userId="e76e3739-b2e8-42c7-a4f0-7538590e52d3" providerId="ADAL" clId="{ED2D4D6C-2DA7-1C47-9C7F-DB4E493BE1D1}" dt="2023-12-05T17:01:05.306" v="386" actId="26606"/>
          <ac:spMkLst>
            <pc:docMk/>
            <pc:sldMk cId="445935253" sldId="264"/>
            <ac:spMk id="12" creationId="{88263A24-0C1F-4677-B43C-4AE14E276B27}"/>
          </ac:spMkLst>
        </pc:spChg>
        <pc:spChg chg="del">
          <ac:chgData name="Yangyang Li" userId="e76e3739-b2e8-42c7-a4f0-7538590e52d3" providerId="ADAL" clId="{ED2D4D6C-2DA7-1C47-9C7F-DB4E493BE1D1}" dt="2023-12-05T17:01:05.306" v="386" actId="26606"/>
          <ac:spMkLst>
            <pc:docMk/>
            <pc:sldMk cId="445935253" sldId="264"/>
            <ac:spMk id="14" creationId="{0ADDB668-2CA4-4D2B-9C34-3487CA330BA8}"/>
          </ac:spMkLst>
        </pc:spChg>
        <pc:spChg chg="del">
          <ac:chgData name="Yangyang Li" userId="e76e3739-b2e8-42c7-a4f0-7538590e52d3" providerId="ADAL" clId="{ED2D4D6C-2DA7-1C47-9C7F-DB4E493BE1D1}" dt="2023-12-05T17:01:05.306" v="386" actId="26606"/>
          <ac:spMkLst>
            <pc:docMk/>
            <pc:sldMk cId="445935253" sldId="264"/>
            <ac:spMk id="16" creationId="{2568BC19-F052-4108-93E1-6A3D1DEC072F}"/>
          </ac:spMkLst>
        </pc:spChg>
        <pc:spChg chg="del">
          <ac:chgData name="Yangyang Li" userId="e76e3739-b2e8-42c7-a4f0-7538590e52d3" providerId="ADAL" clId="{ED2D4D6C-2DA7-1C47-9C7F-DB4E493BE1D1}" dt="2023-12-05T17:01:05.306" v="386" actId="26606"/>
          <ac:spMkLst>
            <pc:docMk/>
            <pc:sldMk cId="445935253" sldId="264"/>
            <ac:spMk id="18" creationId="{D5FD337D-4D6B-4C8B-B6F5-121097E09881}"/>
          </ac:spMkLst>
        </pc:spChg>
        <pc:spChg chg="add">
          <ac:chgData name="Yangyang Li" userId="e76e3739-b2e8-42c7-a4f0-7538590e52d3" providerId="ADAL" clId="{ED2D4D6C-2DA7-1C47-9C7F-DB4E493BE1D1}" dt="2023-12-05T17:01:05.306" v="386" actId="26606"/>
          <ac:spMkLst>
            <pc:docMk/>
            <pc:sldMk cId="445935253" sldId="264"/>
            <ac:spMk id="20" creationId="{AB5E08C4-8CDD-4623-A5B8-E998C6DEE3B7}"/>
          </ac:spMkLst>
        </pc:spChg>
        <pc:spChg chg="add">
          <ac:chgData name="Yangyang Li" userId="e76e3739-b2e8-42c7-a4f0-7538590e52d3" providerId="ADAL" clId="{ED2D4D6C-2DA7-1C47-9C7F-DB4E493BE1D1}" dt="2023-12-05T17:01:05.306" v="386" actId="26606"/>
          <ac:spMkLst>
            <pc:docMk/>
            <pc:sldMk cId="445935253" sldId="264"/>
            <ac:spMk id="21" creationId="{15F33878-D502-4FFA-8ACE-F2AECDB2A23F}"/>
          </ac:spMkLst>
        </pc:spChg>
        <pc:spChg chg="add">
          <ac:chgData name="Yangyang Li" userId="e76e3739-b2e8-42c7-a4f0-7538590e52d3" providerId="ADAL" clId="{ED2D4D6C-2DA7-1C47-9C7F-DB4E493BE1D1}" dt="2023-12-05T17:01:05.306" v="386" actId="26606"/>
          <ac:spMkLst>
            <pc:docMk/>
            <pc:sldMk cId="445935253" sldId="264"/>
            <ac:spMk id="23" creationId="{2151139A-886F-4B97-8815-729AD3831BBD}"/>
          </ac:spMkLst>
        </pc:spChg>
        <pc:spChg chg="add">
          <ac:chgData name="Yangyang Li" userId="e76e3739-b2e8-42c7-a4f0-7538590e52d3" providerId="ADAL" clId="{ED2D4D6C-2DA7-1C47-9C7F-DB4E493BE1D1}" dt="2023-12-05T17:01:05.306" v="386" actId="26606"/>
          <ac:spMkLst>
            <pc:docMk/>
            <pc:sldMk cId="445935253" sldId="264"/>
            <ac:spMk id="24" creationId="{D3539FEE-81D3-4406-802E-60B20B16F4F6}"/>
          </ac:spMkLst>
        </pc:spChg>
        <pc:spChg chg="add">
          <ac:chgData name="Yangyang Li" userId="e76e3739-b2e8-42c7-a4f0-7538590e52d3" providerId="ADAL" clId="{ED2D4D6C-2DA7-1C47-9C7F-DB4E493BE1D1}" dt="2023-12-05T17:01:05.306" v="386" actId="26606"/>
          <ac:spMkLst>
            <pc:docMk/>
            <pc:sldMk cId="445935253" sldId="264"/>
            <ac:spMk id="31" creationId="{DC701763-729E-462F-A5A8-E0DEFEB1E2E4}"/>
          </ac:spMkLst>
        </pc:spChg>
        <pc:picChg chg="mod ord">
          <ac:chgData name="Yangyang Li" userId="e76e3739-b2e8-42c7-a4f0-7538590e52d3" providerId="ADAL" clId="{ED2D4D6C-2DA7-1C47-9C7F-DB4E493BE1D1}" dt="2023-12-05T17:01:17.164" v="390" actId="1076"/>
          <ac:picMkLst>
            <pc:docMk/>
            <pc:sldMk cId="445935253" sldId="264"/>
            <ac:picMk id="6" creationId="{7C220C49-90F1-1F40-B4C6-8BC655485304}"/>
          </ac:picMkLst>
        </pc:picChg>
        <pc:picChg chg="mod">
          <ac:chgData name="Yangyang Li" userId="e76e3739-b2e8-42c7-a4f0-7538590e52d3" providerId="ADAL" clId="{ED2D4D6C-2DA7-1C47-9C7F-DB4E493BE1D1}" dt="2023-12-05T17:01:09.267" v="387" actId="14100"/>
          <ac:picMkLst>
            <pc:docMk/>
            <pc:sldMk cId="445935253" sldId="264"/>
            <ac:picMk id="7" creationId="{C6F68331-D211-F247-0A65-A3BA92B236F1}"/>
          </ac:picMkLst>
        </pc:picChg>
      </pc:sldChg>
      <pc:sldChg chg="modSp mod">
        <pc:chgData name="Yangyang Li" userId="e76e3739-b2e8-42c7-a4f0-7538590e52d3" providerId="ADAL" clId="{ED2D4D6C-2DA7-1C47-9C7F-DB4E493BE1D1}" dt="2023-12-06T03:15:40.782" v="875" actId="108"/>
        <pc:sldMkLst>
          <pc:docMk/>
          <pc:sldMk cId="1491625385" sldId="265"/>
        </pc:sldMkLst>
        <pc:spChg chg="mod">
          <ac:chgData name="Yangyang Li" userId="e76e3739-b2e8-42c7-a4f0-7538590e52d3" providerId="ADAL" clId="{ED2D4D6C-2DA7-1C47-9C7F-DB4E493BE1D1}" dt="2023-12-06T03:15:40.782" v="875" actId="108"/>
          <ac:spMkLst>
            <pc:docMk/>
            <pc:sldMk cId="1491625385" sldId="265"/>
            <ac:spMk id="2" creationId="{267D8036-CB19-BE5C-23E9-FF3FC6A39A52}"/>
          </ac:spMkLst>
        </pc:spChg>
      </pc:sldChg>
      <pc:sldChg chg="modSp mod">
        <pc:chgData name="Yangyang Li" userId="e76e3739-b2e8-42c7-a4f0-7538590e52d3" providerId="ADAL" clId="{ED2D4D6C-2DA7-1C47-9C7F-DB4E493BE1D1}" dt="2023-12-06T03:16:09.616" v="878" actId="108"/>
        <pc:sldMkLst>
          <pc:docMk/>
          <pc:sldMk cId="3868307483" sldId="266"/>
        </pc:sldMkLst>
        <pc:spChg chg="mod">
          <ac:chgData name="Yangyang Li" userId="e76e3739-b2e8-42c7-a4f0-7538590e52d3" providerId="ADAL" clId="{ED2D4D6C-2DA7-1C47-9C7F-DB4E493BE1D1}" dt="2023-12-06T03:16:09.616" v="878" actId="108"/>
          <ac:spMkLst>
            <pc:docMk/>
            <pc:sldMk cId="3868307483" sldId="266"/>
            <ac:spMk id="2" creationId="{9566DA25-80E1-412D-EE90-18EF3E5D7A21}"/>
          </ac:spMkLst>
        </pc:spChg>
        <pc:spChg chg="mod">
          <ac:chgData name="Yangyang Li" userId="e76e3739-b2e8-42c7-a4f0-7538590e52d3" providerId="ADAL" clId="{ED2D4D6C-2DA7-1C47-9C7F-DB4E493BE1D1}" dt="2023-12-06T03:12:22.557" v="848" actId="2711"/>
          <ac:spMkLst>
            <pc:docMk/>
            <pc:sldMk cId="3868307483" sldId="266"/>
            <ac:spMk id="3" creationId="{B206989A-510F-75CB-293E-8018765CB0DC}"/>
          </ac:spMkLst>
        </pc:spChg>
      </pc:sldChg>
      <pc:sldChg chg="addSp delSp modSp new mod ord setBg">
        <pc:chgData name="Yangyang Li" userId="e76e3739-b2e8-42c7-a4f0-7538590e52d3" providerId="ADAL" clId="{ED2D4D6C-2DA7-1C47-9C7F-DB4E493BE1D1}" dt="2023-12-05T16:22:04.094" v="376" actId="20577"/>
        <pc:sldMkLst>
          <pc:docMk/>
          <pc:sldMk cId="3734722691" sldId="267"/>
        </pc:sldMkLst>
        <pc:spChg chg="del mod">
          <ac:chgData name="Yangyang Li" userId="e76e3739-b2e8-42c7-a4f0-7538590e52d3" providerId="ADAL" clId="{ED2D4D6C-2DA7-1C47-9C7F-DB4E493BE1D1}" dt="2023-12-05T14:39:38.805" v="122" actId="478"/>
          <ac:spMkLst>
            <pc:docMk/>
            <pc:sldMk cId="3734722691" sldId="267"/>
            <ac:spMk id="2" creationId="{CDA263DF-E068-BDAF-3394-833217429439}"/>
          </ac:spMkLst>
        </pc:spChg>
        <pc:spChg chg="del mod">
          <ac:chgData name="Yangyang Li" userId="e76e3739-b2e8-42c7-a4f0-7538590e52d3" providerId="ADAL" clId="{ED2D4D6C-2DA7-1C47-9C7F-DB4E493BE1D1}" dt="2023-12-05T14:44:20.853" v="147"/>
          <ac:spMkLst>
            <pc:docMk/>
            <pc:sldMk cId="3734722691" sldId="267"/>
            <ac:spMk id="3" creationId="{19F65D61-A1F5-C427-97CA-A3A491961CA7}"/>
          </ac:spMkLst>
        </pc:spChg>
        <pc:spChg chg="add mod">
          <ac:chgData name="Yangyang Li" userId="e76e3739-b2e8-42c7-a4f0-7538590e52d3" providerId="ADAL" clId="{ED2D4D6C-2DA7-1C47-9C7F-DB4E493BE1D1}" dt="2023-12-05T15:38:27.757" v="183" actId="26606"/>
          <ac:spMkLst>
            <pc:docMk/>
            <pc:sldMk cId="3734722691" sldId="267"/>
            <ac:spMk id="4" creationId="{E3585F8A-5B58-E7ED-D4AD-43F3145A312F}"/>
          </ac:spMkLst>
        </pc:spChg>
        <pc:spChg chg="add del mod">
          <ac:chgData name="Yangyang Li" userId="e76e3739-b2e8-42c7-a4f0-7538590e52d3" providerId="ADAL" clId="{ED2D4D6C-2DA7-1C47-9C7F-DB4E493BE1D1}" dt="2023-12-05T15:03:21.091" v="161" actId="478"/>
          <ac:spMkLst>
            <pc:docMk/>
            <pc:sldMk cId="3734722691" sldId="267"/>
            <ac:spMk id="7" creationId="{4581495B-76D0-56B6-B341-9C91306820F6}"/>
          </ac:spMkLst>
        </pc:spChg>
        <pc:spChg chg="add del mod">
          <ac:chgData name="Yangyang Li" userId="e76e3739-b2e8-42c7-a4f0-7538590e52d3" providerId="ADAL" clId="{ED2D4D6C-2DA7-1C47-9C7F-DB4E493BE1D1}" dt="2023-12-05T15:38:27.757" v="183" actId="26606"/>
          <ac:spMkLst>
            <pc:docMk/>
            <pc:sldMk cId="3734722691" sldId="267"/>
            <ac:spMk id="8" creationId="{1B15ED52-F352-441B-82BF-E0EA34836D08}"/>
          </ac:spMkLst>
        </pc:spChg>
        <pc:spChg chg="add del mod">
          <ac:chgData name="Yangyang Li" userId="e76e3739-b2e8-42c7-a4f0-7538590e52d3" providerId="ADAL" clId="{ED2D4D6C-2DA7-1C47-9C7F-DB4E493BE1D1}" dt="2023-12-05T15:38:27.757" v="183" actId="26606"/>
          <ac:spMkLst>
            <pc:docMk/>
            <pc:sldMk cId="3734722691" sldId="267"/>
            <ac:spMk id="10" creationId="{3B2E3793-BFE6-45A2-9B7B-E18844431C99}"/>
          </ac:spMkLst>
        </pc:spChg>
        <pc:spChg chg="add del mod">
          <ac:chgData name="Yangyang Li" userId="e76e3739-b2e8-42c7-a4f0-7538590e52d3" providerId="ADAL" clId="{ED2D4D6C-2DA7-1C47-9C7F-DB4E493BE1D1}" dt="2023-12-05T15:38:27.757" v="183" actId="26606"/>
          <ac:spMkLst>
            <pc:docMk/>
            <pc:sldMk cId="3734722691" sldId="267"/>
            <ac:spMk id="12" creationId="{BC4C4868-CB8F-4AF9-9CDB-8108F2C19B67}"/>
          </ac:spMkLst>
        </pc:spChg>
        <pc:spChg chg="add del mod">
          <ac:chgData name="Yangyang Li" userId="e76e3739-b2e8-42c7-a4f0-7538590e52d3" providerId="ADAL" clId="{ED2D4D6C-2DA7-1C47-9C7F-DB4E493BE1D1}" dt="2023-12-05T15:38:27.757" v="183" actId="26606"/>
          <ac:spMkLst>
            <pc:docMk/>
            <pc:sldMk cId="3734722691" sldId="267"/>
            <ac:spMk id="14" creationId="{375E0459-6403-40CD-989D-56A4407CA12E}"/>
          </ac:spMkLst>
        </pc:spChg>
        <pc:spChg chg="add del mod">
          <ac:chgData name="Yangyang Li" userId="e76e3739-b2e8-42c7-a4f0-7538590e52d3" providerId="ADAL" clId="{ED2D4D6C-2DA7-1C47-9C7F-DB4E493BE1D1}" dt="2023-12-05T15:31:36.029" v="181" actId="478"/>
          <ac:spMkLst>
            <pc:docMk/>
            <pc:sldMk cId="3734722691" sldId="267"/>
            <ac:spMk id="15" creationId="{1BFB776F-AC22-888C-5BA6-6EE74730F855}"/>
          </ac:spMkLst>
        </pc:spChg>
        <pc:spChg chg="add del mod">
          <ac:chgData name="Yangyang Li" userId="e76e3739-b2e8-42c7-a4f0-7538590e52d3" providerId="ADAL" clId="{ED2D4D6C-2DA7-1C47-9C7F-DB4E493BE1D1}" dt="2023-12-05T15:38:27.757" v="183" actId="26606"/>
          <ac:spMkLst>
            <pc:docMk/>
            <pc:sldMk cId="3734722691" sldId="267"/>
            <ac:spMk id="16" creationId="{53E5B1A8-3AC9-4BD1-9BBC-78CA94F2D1BA}"/>
          </ac:spMkLst>
        </pc:spChg>
        <pc:spChg chg="add mod">
          <ac:chgData name="Yangyang Li" userId="e76e3739-b2e8-42c7-a4f0-7538590e52d3" providerId="ADAL" clId="{ED2D4D6C-2DA7-1C47-9C7F-DB4E493BE1D1}" dt="2023-12-05T16:21:50.446" v="374" actId="2711"/>
          <ac:spMkLst>
            <pc:docMk/>
            <pc:sldMk cId="3734722691" sldId="267"/>
            <ac:spMk id="19" creationId="{75531EE3-B29A-E5A4-30F3-6AAF766CB4FB}"/>
          </ac:spMkLst>
        </pc:spChg>
        <pc:spChg chg="add mod">
          <ac:chgData name="Yangyang Li" userId="e76e3739-b2e8-42c7-a4f0-7538590e52d3" providerId="ADAL" clId="{ED2D4D6C-2DA7-1C47-9C7F-DB4E493BE1D1}" dt="2023-12-05T16:21:39.896" v="373" actId="2711"/>
          <ac:spMkLst>
            <pc:docMk/>
            <pc:sldMk cId="3734722691" sldId="267"/>
            <ac:spMk id="20" creationId="{E1901375-BA89-71D7-56C0-9A83D01377C5}"/>
          </ac:spMkLst>
        </pc:spChg>
        <pc:spChg chg="add del">
          <ac:chgData name="Yangyang Li" userId="e76e3739-b2e8-42c7-a4f0-7538590e52d3" providerId="ADAL" clId="{ED2D4D6C-2DA7-1C47-9C7F-DB4E493BE1D1}" dt="2023-12-05T15:43:31.541" v="263"/>
          <ac:spMkLst>
            <pc:docMk/>
            <pc:sldMk cId="3734722691" sldId="267"/>
            <ac:spMk id="21" creationId="{06C71890-A373-45E5-CFE2-A02870850C7F}"/>
          </ac:spMkLst>
        </pc:spChg>
        <pc:spChg chg="add">
          <ac:chgData name="Yangyang Li" userId="e76e3739-b2e8-42c7-a4f0-7538590e52d3" providerId="ADAL" clId="{ED2D4D6C-2DA7-1C47-9C7F-DB4E493BE1D1}" dt="2023-12-05T15:38:27.757" v="183" actId="26606"/>
          <ac:spMkLst>
            <pc:docMk/>
            <pc:sldMk cId="3734722691" sldId="267"/>
            <ac:spMk id="22" creationId="{2151139A-886F-4B97-8815-729AD3831BBD}"/>
          </ac:spMkLst>
        </pc:spChg>
        <pc:spChg chg="add del">
          <ac:chgData name="Yangyang Li" userId="e76e3739-b2e8-42c7-a4f0-7538590e52d3" providerId="ADAL" clId="{ED2D4D6C-2DA7-1C47-9C7F-DB4E493BE1D1}" dt="2023-12-05T15:43:31.541" v="263"/>
          <ac:spMkLst>
            <pc:docMk/>
            <pc:sldMk cId="3734722691" sldId="267"/>
            <ac:spMk id="23" creationId="{7F457F59-C393-2366-A00D-4D6164AA9BB4}"/>
          </ac:spMkLst>
        </pc:spChg>
        <pc:spChg chg="add">
          <ac:chgData name="Yangyang Li" userId="e76e3739-b2e8-42c7-a4f0-7538590e52d3" providerId="ADAL" clId="{ED2D4D6C-2DA7-1C47-9C7F-DB4E493BE1D1}" dt="2023-12-05T15:38:27.757" v="183" actId="26606"/>
          <ac:spMkLst>
            <pc:docMk/>
            <pc:sldMk cId="3734722691" sldId="267"/>
            <ac:spMk id="24" creationId="{AB5E08C4-8CDD-4623-A5B8-E998C6DEE3B7}"/>
          </ac:spMkLst>
        </pc:spChg>
        <pc:spChg chg="add">
          <ac:chgData name="Yangyang Li" userId="e76e3739-b2e8-42c7-a4f0-7538590e52d3" providerId="ADAL" clId="{ED2D4D6C-2DA7-1C47-9C7F-DB4E493BE1D1}" dt="2023-12-05T15:38:27.757" v="183" actId="26606"/>
          <ac:spMkLst>
            <pc:docMk/>
            <pc:sldMk cId="3734722691" sldId="267"/>
            <ac:spMk id="26" creationId="{15F33878-D502-4FFA-8ACE-F2AECDB2A23F}"/>
          </ac:spMkLst>
        </pc:spChg>
        <pc:spChg chg="add mod">
          <ac:chgData name="Yangyang Li" userId="e76e3739-b2e8-42c7-a4f0-7538590e52d3" providerId="ADAL" clId="{ED2D4D6C-2DA7-1C47-9C7F-DB4E493BE1D1}" dt="2023-12-05T15:44:38.039" v="280" actId="1076"/>
          <ac:spMkLst>
            <pc:docMk/>
            <pc:sldMk cId="3734722691" sldId="267"/>
            <ac:spMk id="27" creationId="{EFA2FB22-E367-7F62-5D5B-056EF7D66F88}"/>
          </ac:spMkLst>
        </pc:spChg>
        <pc:spChg chg="add">
          <ac:chgData name="Yangyang Li" userId="e76e3739-b2e8-42c7-a4f0-7538590e52d3" providerId="ADAL" clId="{ED2D4D6C-2DA7-1C47-9C7F-DB4E493BE1D1}" dt="2023-12-05T15:38:27.757" v="183" actId="26606"/>
          <ac:spMkLst>
            <pc:docMk/>
            <pc:sldMk cId="3734722691" sldId="267"/>
            <ac:spMk id="28" creationId="{D3539FEE-81D3-4406-802E-60B20B16F4F6}"/>
          </ac:spMkLst>
        </pc:spChg>
        <pc:spChg chg="add">
          <ac:chgData name="Yangyang Li" userId="e76e3739-b2e8-42c7-a4f0-7538590e52d3" providerId="ADAL" clId="{ED2D4D6C-2DA7-1C47-9C7F-DB4E493BE1D1}" dt="2023-12-05T15:38:27.757" v="183" actId="26606"/>
          <ac:spMkLst>
            <pc:docMk/>
            <pc:sldMk cId="3734722691" sldId="267"/>
            <ac:spMk id="30" creationId="{DC701763-729E-462F-A5A8-E0DEFEB1E2E4}"/>
          </ac:spMkLst>
        </pc:spChg>
        <pc:spChg chg="add mod">
          <ac:chgData name="Yangyang Li" userId="e76e3739-b2e8-42c7-a4f0-7538590e52d3" providerId="ADAL" clId="{ED2D4D6C-2DA7-1C47-9C7F-DB4E493BE1D1}" dt="2023-12-05T16:21:09.614" v="370" actId="2711"/>
          <ac:spMkLst>
            <pc:docMk/>
            <pc:sldMk cId="3734722691" sldId="267"/>
            <ac:spMk id="31" creationId="{EC137686-DB53-2468-72B2-13AD85B740C1}"/>
          </ac:spMkLst>
        </pc:spChg>
        <pc:spChg chg="add mod">
          <ac:chgData name="Yangyang Li" userId="e76e3739-b2e8-42c7-a4f0-7538590e52d3" providerId="ADAL" clId="{ED2D4D6C-2DA7-1C47-9C7F-DB4E493BE1D1}" dt="2023-12-05T16:22:04.094" v="376" actId="20577"/>
          <ac:spMkLst>
            <pc:docMk/>
            <pc:sldMk cId="3734722691" sldId="267"/>
            <ac:spMk id="33" creationId="{08662A93-6105-EE3D-F519-B93A87409E76}"/>
          </ac:spMkLst>
        </pc:spChg>
        <pc:spChg chg="add mod">
          <ac:chgData name="Yangyang Li" userId="e76e3739-b2e8-42c7-a4f0-7538590e52d3" providerId="ADAL" clId="{ED2D4D6C-2DA7-1C47-9C7F-DB4E493BE1D1}" dt="2023-12-05T16:18:46.385" v="349" actId="1076"/>
          <ac:spMkLst>
            <pc:docMk/>
            <pc:sldMk cId="3734722691" sldId="267"/>
            <ac:spMk id="34" creationId="{65A96C1F-DA3F-FF5C-85C1-85E440E35D38}"/>
          </ac:spMkLst>
        </pc:spChg>
        <pc:spChg chg="add mod">
          <ac:chgData name="Yangyang Li" userId="e76e3739-b2e8-42c7-a4f0-7538590e52d3" providerId="ADAL" clId="{ED2D4D6C-2DA7-1C47-9C7F-DB4E493BE1D1}" dt="2023-12-05T16:19:19.451" v="355" actId="1076"/>
          <ac:spMkLst>
            <pc:docMk/>
            <pc:sldMk cId="3734722691" sldId="267"/>
            <ac:spMk id="35" creationId="{D8209656-8AD6-138E-A3B7-A87083EEF70F}"/>
          </ac:spMkLst>
        </pc:spChg>
        <pc:graphicFrameChg chg="add del mod modGraphic">
          <ac:chgData name="Yangyang Li" userId="e76e3739-b2e8-42c7-a4f0-7538590e52d3" providerId="ADAL" clId="{ED2D4D6C-2DA7-1C47-9C7F-DB4E493BE1D1}" dt="2023-12-05T15:03:18.073" v="160" actId="478"/>
          <ac:graphicFrameMkLst>
            <pc:docMk/>
            <pc:sldMk cId="3734722691" sldId="267"/>
            <ac:graphicFrameMk id="5" creationId="{06C2B6AA-B9A2-B9AA-3F41-D72F4D20315E}"/>
          </ac:graphicFrameMkLst>
        </pc:graphicFrameChg>
        <pc:graphicFrameChg chg="add del mod">
          <ac:chgData name="Yangyang Li" userId="e76e3739-b2e8-42c7-a4f0-7538590e52d3" providerId="ADAL" clId="{ED2D4D6C-2DA7-1C47-9C7F-DB4E493BE1D1}" dt="2023-12-05T15:19:24.360" v="164" actId="478"/>
          <ac:graphicFrameMkLst>
            <pc:docMk/>
            <pc:sldMk cId="3734722691" sldId="267"/>
            <ac:graphicFrameMk id="9" creationId="{773E0600-6DB5-1945-FC45-CBC97BFB6676}"/>
          </ac:graphicFrameMkLst>
        </pc:graphicFrameChg>
        <pc:picChg chg="add mod modCrop">
          <ac:chgData name="Yangyang Li" userId="e76e3739-b2e8-42c7-a4f0-7538590e52d3" providerId="ADAL" clId="{ED2D4D6C-2DA7-1C47-9C7F-DB4E493BE1D1}" dt="2023-12-05T16:11:44.558" v="284" actId="1076"/>
          <ac:picMkLst>
            <pc:docMk/>
            <pc:sldMk cId="3734722691" sldId="267"/>
            <ac:picMk id="11" creationId="{DA13DF63-F631-48F8-C197-77A324E9C5F6}"/>
          </ac:picMkLst>
        </pc:picChg>
        <pc:picChg chg="add mod modCrop">
          <ac:chgData name="Yangyang Li" userId="e76e3739-b2e8-42c7-a4f0-7538590e52d3" providerId="ADAL" clId="{ED2D4D6C-2DA7-1C47-9C7F-DB4E493BE1D1}" dt="2023-12-05T15:41:45.073" v="242" actId="732"/>
          <ac:picMkLst>
            <pc:docMk/>
            <pc:sldMk cId="3734722691" sldId="267"/>
            <ac:picMk id="17" creationId="{6ADB2C9E-64D6-5295-3BD8-2DBB0BA646E7}"/>
          </ac:picMkLst>
        </pc:picChg>
      </pc:sldChg>
      <pc:sldChg chg="addSp modSp new mod setBg">
        <pc:chgData name="Yangyang Li" userId="e76e3739-b2e8-42c7-a4f0-7538590e52d3" providerId="ADAL" clId="{ED2D4D6C-2DA7-1C47-9C7F-DB4E493BE1D1}" dt="2023-12-06T03:15:10.833" v="871" actId="14100"/>
        <pc:sldMkLst>
          <pc:docMk/>
          <pc:sldMk cId="1244303719" sldId="268"/>
        </pc:sldMkLst>
        <pc:spChg chg="mod">
          <ac:chgData name="Yangyang Li" userId="e76e3739-b2e8-42c7-a4f0-7538590e52d3" providerId="ADAL" clId="{ED2D4D6C-2DA7-1C47-9C7F-DB4E493BE1D1}" dt="2023-12-05T14:39:55.702" v="125" actId="26606"/>
          <ac:spMkLst>
            <pc:docMk/>
            <pc:sldMk cId="1244303719" sldId="268"/>
            <ac:spMk id="2" creationId="{FB15F0A3-E8CE-0315-C42B-19361FAE2E4B}"/>
          </ac:spMkLst>
        </pc:spChg>
        <pc:spChg chg="mod">
          <ac:chgData name="Yangyang Li" userId="e76e3739-b2e8-42c7-a4f0-7538590e52d3" providerId="ADAL" clId="{ED2D4D6C-2DA7-1C47-9C7F-DB4E493BE1D1}" dt="2023-12-06T03:12:47.785" v="850" actId="403"/>
          <ac:spMkLst>
            <pc:docMk/>
            <pc:sldMk cId="1244303719" sldId="268"/>
            <ac:spMk id="3" creationId="{6CFAFB3F-2EC5-58CC-89B0-B6932EAC7B23}"/>
          </ac:spMkLst>
        </pc:spChg>
        <pc:spChg chg="add mod">
          <ac:chgData name="Yangyang Li" userId="e76e3739-b2e8-42c7-a4f0-7538590e52d3" providerId="ADAL" clId="{ED2D4D6C-2DA7-1C47-9C7F-DB4E493BE1D1}" dt="2023-12-06T03:15:10.833" v="871" actId="14100"/>
          <ac:spMkLst>
            <pc:docMk/>
            <pc:sldMk cId="1244303719" sldId="268"/>
            <ac:spMk id="6" creationId="{9906119E-07F0-6879-2B4B-D147E5906931}"/>
          </ac:spMkLst>
        </pc:spChg>
        <pc:spChg chg="add">
          <ac:chgData name="Yangyang Li" userId="e76e3739-b2e8-42c7-a4f0-7538590e52d3" providerId="ADAL" clId="{ED2D4D6C-2DA7-1C47-9C7F-DB4E493BE1D1}" dt="2023-12-05T14:39:55.702" v="125" actId="26606"/>
          <ac:spMkLst>
            <pc:docMk/>
            <pc:sldMk cId="1244303719" sldId="268"/>
            <ac:spMk id="8" creationId="{DEE2AD96-B495-4E06-9291-B71706F728CB}"/>
          </ac:spMkLst>
        </pc:spChg>
        <pc:spChg chg="add">
          <ac:chgData name="Yangyang Li" userId="e76e3739-b2e8-42c7-a4f0-7538590e52d3" providerId="ADAL" clId="{ED2D4D6C-2DA7-1C47-9C7F-DB4E493BE1D1}" dt="2023-12-05T14:39:55.702" v="125" actId="26606"/>
          <ac:spMkLst>
            <pc:docMk/>
            <pc:sldMk cId="1244303719" sldId="268"/>
            <ac:spMk id="10" creationId="{53CF6D67-C5A8-4ADD-9E8E-1E38CA1D3166}"/>
          </ac:spMkLst>
        </pc:spChg>
        <pc:spChg chg="add">
          <ac:chgData name="Yangyang Li" userId="e76e3739-b2e8-42c7-a4f0-7538590e52d3" providerId="ADAL" clId="{ED2D4D6C-2DA7-1C47-9C7F-DB4E493BE1D1}" dt="2023-12-05T14:39:55.702" v="125" actId="26606"/>
          <ac:spMkLst>
            <pc:docMk/>
            <pc:sldMk cId="1244303719" sldId="268"/>
            <ac:spMk id="12" creationId="{86909FA0-B515-4681-B7A8-FA281D133B94}"/>
          </ac:spMkLst>
        </pc:spChg>
        <pc:spChg chg="add">
          <ac:chgData name="Yangyang Li" userId="e76e3739-b2e8-42c7-a4f0-7538590e52d3" providerId="ADAL" clId="{ED2D4D6C-2DA7-1C47-9C7F-DB4E493BE1D1}" dt="2023-12-05T14:39:55.702" v="125" actId="26606"/>
          <ac:spMkLst>
            <pc:docMk/>
            <pc:sldMk cId="1244303719" sldId="268"/>
            <ac:spMk id="14" creationId="{21C9FE86-FCC3-4A31-AA1C-C882262B7FE7}"/>
          </ac:spMkLst>
        </pc:spChg>
        <pc:spChg chg="add">
          <ac:chgData name="Yangyang Li" userId="e76e3739-b2e8-42c7-a4f0-7538590e52d3" providerId="ADAL" clId="{ED2D4D6C-2DA7-1C47-9C7F-DB4E493BE1D1}" dt="2023-12-05T14:39:55.702" v="125" actId="26606"/>
          <ac:spMkLst>
            <pc:docMk/>
            <pc:sldMk cId="1244303719" sldId="268"/>
            <ac:spMk id="16" creationId="{7D96243B-ECED-4B71-8E06-AE9A285EAD20}"/>
          </ac:spMkLst>
        </pc:spChg>
        <pc:spChg chg="add">
          <ac:chgData name="Yangyang Li" userId="e76e3739-b2e8-42c7-a4f0-7538590e52d3" providerId="ADAL" clId="{ED2D4D6C-2DA7-1C47-9C7F-DB4E493BE1D1}" dt="2023-12-05T14:39:55.702" v="125" actId="26606"/>
          <ac:spMkLst>
            <pc:docMk/>
            <pc:sldMk cId="1244303719" sldId="268"/>
            <ac:spMk id="18" creationId="{A09989E4-EFDC-4A90-A633-E0525FB4139E}"/>
          </ac:spMkLst>
        </pc:spChg>
        <pc:picChg chg="mod">
          <ac:chgData name="Yangyang Li" userId="e76e3739-b2e8-42c7-a4f0-7538590e52d3" providerId="ADAL" clId="{ED2D4D6C-2DA7-1C47-9C7F-DB4E493BE1D1}" dt="2023-12-06T03:13:41.702" v="860" actId="14100"/>
          <ac:picMkLst>
            <pc:docMk/>
            <pc:sldMk cId="1244303719" sldId="268"/>
            <ac:picMk id="5" creationId="{3BB734F8-21E3-26DE-FB71-73BDABF76BD6}"/>
          </ac:picMkLst>
        </pc:picChg>
      </pc:sldChg>
      <pc:sldChg chg="addSp modSp new mod setBg">
        <pc:chgData name="Yangyang Li" userId="e76e3739-b2e8-42c7-a4f0-7538590e52d3" providerId="ADAL" clId="{ED2D4D6C-2DA7-1C47-9C7F-DB4E493BE1D1}" dt="2023-12-05T14:40:07.905" v="127" actId="26606"/>
        <pc:sldMkLst>
          <pc:docMk/>
          <pc:sldMk cId="975580204" sldId="269"/>
        </pc:sldMkLst>
        <pc:spChg chg="mod">
          <ac:chgData name="Yangyang Li" userId="e76e3739-b2e8-42c7-a4f0-7538590e52d3" providerId="ADAL" clId="{ED2D4D6C-2DA7-1C47-9C7F-DB4E493BE1D1}" dt="2023-12-05T14:40:07.905" v="127" actId="26606"/>
          <ac:spMkLst>
            <pc:docMk/>
            <pc:sldMk cId="975580204" sldId="269"/>
            <ac:spMk id="2" creationId="{E53E8278-33F7-C33D-DB0D-4DC083BE766D}"/>
          </ac:spMkLst>
        </pc:spChg>
        <pc:spChg chg="mod">
          <ac:chgData name="Yangyang Li" userId="e76e3739-b2e8-42c7-a4f0-7538590e52d3" providerId="ADAL" clId="{ED2D4D6C-2DA7-1C47-9C7F-DB4E493BE1D1}" dt="2023-12-05T14:40:07.905" v="127" actId="26606"/>
          <ac:spMkLst>
            <pc:docMk/>
            <pc:sldMk cId="975580204" sldId="269"/>
            <ac:spMk id="3" creationId="{9646B3B3-DFDD-461C-FF31-C91A41F50B3D}"/>
          </ac:spMkLst>
        </pc:spChg>
        <pc:spChg chg="add">
          <ac:chgData name="Yangyang Li" userId="e76e3739-b2e8-42c7-a4f0-7538590e52d3" providerId="ADAL" clId="{ED2D4D6C-2DA7-1C47-9C7F-DB4E493BE1D1}" dt="2023-12-05T14:40:07.905" v="127" actId="26606"/>
          <ac:spMkLst>
            <pc:docMk/>
            <pc:sldMk cId="975580204" sldId="269"/>
            <ac:spMk id="8" creationId="{09588DA8-065E-4F6F-8EFD-43104AB2E0CF}"/>
          </ac:spMkLst>
        </pc:spChg>
        <pc:spChg chg="add">
          <ac:chgData name="Yangyang Li" userId="e76e3739-b2e8-42c7-a4f0-7538590e52d3" providerId="ADAL" clId="{ED2D4D6C-2DA7-1C47-9C7F-DB4E493BE1D1}" dt="2023-12-05T14:40:07.905" v="127" actId="26606"/>
          <ac:spMkLst>
            <pc:docMk/>
            <pc:sldMk cId="975580204" sldId="269"/>
            <ac:spMk id="10" creationId="{C4285719-470E-454C-AF62-8323075F1F5B}"/>
          </ac:spMkLst>
        </pc:spChg>
        <pc:spChg chg="add">
          <ac:chgData name="Yangyang Li" userId="e76e3739-b2e8-42c7-a4f0-7538590e52d3" providerId="ADAL" clId="{ED2D4D6C-2DA7-1C47-9C7F-DB4E493BE1D1}" dt="2023-12-05T14:40:07.905" v="127" actId="26606"/>
          <ac:spMkLst>
            <pc:docMk/>
            <pc:sldMk cId="975580204" sldId="269"/>
            <ac:spMk id="12" creationId="{CD9FE4EF-C4D8-49A0-B2FF-81D8DB7D8A24}"/>
          </ac:spMkLst>
        </pc:spChg>
        <pc:spChg chg="add">
          <ac:chgData name="Yangyang Li" userId="e76e3739-b2e8-42c7-a4f0-7538590e52d3" providerId="ADAL" clId="{ED2D4D6C-2DA7-1C47-9C7F-DB4E493BE1D1}" dt="2023-12-05T14:40:07.905" v="127" actId="26606"/>
          <ac:spMkLst>
            <pc:docMk/>
            <pc:sldMk cId="975580204" sldId="269"/>
            <ac:spMk id="14" creationId="{4300840D-0A0B-4512-BACA-B439D5B9C57C}"/>
          </ac:spMkLst>
        </pc:spChg>
        <pc:spChg chg="add">
          <ac:chgData name="Yangyang Li" userId="e76e3739-b2e8-42c7-a4f0-7538590e52d3" providerId="ADAL" clId="{ED2D4D6C-2DA7-1C47-9C7F-DB4E493BE1D1}" dt="2023-12-05T14:40:07.905" v="127" actId="26606"/>
          <ac:spMkLst>
            <pc:docMk/>
            <pc:sldMk cId="975580204" sldId="269"/>
            <ac:spMk id="16" creationId="{D2B78728-A580-49A7-84F9-6EF6F583ADE0}"/>
          </ac:spMkLst>
        </pc:spChg>
        <pc:spChg chg="add">
          <ac:chgData name="Yangyang Li" userId="e76e3739-b2e8-42c7-a4f0-7538590e52d3" providerId="ADAL" clId="{ED2D4D6C-2DA7-1C47-9C7F-DB4E493BE1D1}" dt="2023-12-05T14:40:07.905" v="127" actId="26606"/>
          <ac:spMkLst>
            <pc:docMk/>
            <pc:sldMk cId="975580204" sldId="269"/>
            <ac:spMk id="18" creationId="{38FAA1A1-D861-433F-88FA-1E9D6FD31D11}"/>
          </ac:spMkLst>
        </pc:spChg>
        <pc:spChg chg="add">
          <ac:chgData name="Yangyang Li" userId="e76e3739-b2e8-42c7-a4f0-7538590e52d3" providerId="ADAL" clId="{ED2D4D6C-2DA7-1C47-9C7F-DB4E493BE1D1}" dt="2023-12-05T14:40:07.905" v="127" actId="26606"/>
          <ac:spMkLst>
            <pc:docMk/>
            <pc:sldMk cId="975580204" sldId="269"/>
            <ac:spMk id="20" creationId="{8D71EDA1-87BF-4D5D-AB79-F346FD19278A}"/>
          </ac:spMkLst>
        </pc:spChg>
      </pc:sldChg>
      <pc:sldChg chg="addSp delSp modSp new mod ord setBg">
        <pc:chgData name="Yangyang Li" userId="e76e3739-b2e8-42c7-a4f0-7538590e52d3" providerId="ADAL" clId="{ED2D4D6C-2DA7-1C47-9C7F-DB4E493BE1D1}" dt="2023-12-05T17:42:51.387" v="701" actId="1036"/>
        <pc:sldMkLst>
          <pc:docMk/>
          <pc:sldMk cId="3402542456" sldId="270"/>
        </pc:sldMkLst>
        <pc:spChg chg="del mod">
          <ac:chgData name="Yangyang Li" userId="e76e3739-b2e8-42c7-a4f0-7538590e52d3" providerId="ADAL" clId="{ED2D4D6C-2DA7-1C47-9C7F-DB4E493BE1D1}" dt="2023-12-05T16:59:47.617" v="380" actId="478"/>
          <ac:spMkLst>
            <pc:docMk/>
            <pc:sldMk cId="3402542456" sldId="270"/>
            <ac:spMk id="2" creationId="{CF4B0E90-AFD1-B9FF-6759-4D5E5973F025}"/>
          </ac:spMkLst>
        </pc:spChg>
        <pc:spChg chg="del mod">
          <ac:chgData name="Yangyang Li" userId="e76e3739-b2e8-42c7-a4f0-7538590e52d3" providerId="ADAL" clId="{ED2D4D6C-2DA7-1C47-9C7F-DB4E493BE1D1}" dt="2023-12-05T16:59:50.022" v="381" actId="478"/>
          <ac:spMkLst>
            <pc:docMk/>
            <pc:sldMk cId="3402542456" sldId="270"/>
            <ac:spMk id="3" creationId="{60CBD7A9-9A2F-C9DF-29EC-E3730CF954EC}"/>
          </ac:spMkLst>
        </pc:spChg>
        <pc:spChg chg="add mod">
          <ac:chgData name="Yangyang Li" userId="e76e3739-b2e8-42c7-a4f0-7538590e52d3" providerId="ADAL" clId="{ED2D4D6C-2DA7-1C47-9C7F-DB4E493BE1D1}" dt="2023-12-05T17:42:51.387" v="701" actId="1036"/>
          <ac:spMkLst>
            <pc:docMk/>
            <pc:sldMk cId="3402542456" sldId="270"/>
            <ac:spMk id="3" creationId="{7B606756-1DC5-F5FF-1AEE-BAB9DDE341B1}"/>
          </ac:spMkLst>
        </pc:spChg>
        <pc:spChg chg="add mod">
          <ac:chgData name="Yangyang Li" userId="e76e3739-b2e8-42c7-a4f0-7538590e52d3" providerId="ADAL" clId="{ED2D4D6C-2DA7-1C47-9C7F-DB4E493BE1D1}" dt="2023-12-05T17:42:51.387" v="701" actId="1036"/>
          <ac:spMkLst>
            <pc:docMk/>
            <pc:sldMk cId="3402542456" sldId="270"/>
            <ac:spMk id="5" creationId="{6B1A2AE4-9CF4-028D-CA10-9A9D3AA2DAB9}"/>
          </ac:spMkLst>
        </pc:spChg>
        <pc:spChg chg="add mod">
          <ac:chgData name="Yangyang Li" userId="e76e3739-b2e8-42c7-a4f0-7538590e52d3" providerId="ADAL" clId="{ED2D4D6C-2DA7-1C47-9C7F-DB4E493BE1D1}" dt="2023-12-05T17:26:14.855" v="606" actId="20577"/>
          <ac:spMkLst>
            <pc:docMk/>
            <pc:sldMk cId="3402542456" sldId="270"/>
            <ac:spMk id="7" creationId="{850B4E2E-47D9-BF59-2788-D7EC7AE70406}"/>
          </ac:spMkLst>
        </pc:spChg>
        <pc:spChg chg="add">
          <ac:chgData name="Yangyang Li" userId="e76e3739-b2e8-42c7-a4f0-7538590e52d3" providerId="ADAL" clId="{ED2D4D6C-2DA7-1C47-9C7F-DB4E493BE1D1}" dt="2023-12-05T14:40:15.896" v="129" actId="26606"/>
          <ac:spMkLst>
            <pc:docMk/>
            <pc:sldMk cId="3402542456" sldId="270"/>
            <ac:spMk id="8" creationId="{979E27D9-03C7-44E2-9FF8-15D0C8506AF7}"/>
          </ac:spMkLst>
        </pc:spChg>
        <pc:spChg chg="add mod">
          <ac:chgData name="Yangyang Li" userId="e76e3739-b2e8-42c7-a4f0-7538590e52d3" providerId="ADAL" clId="{ED2D4D6C-2DA7-1C47-9C7F-DB4E493BE1D1}" dt="2023-12-05T17:34:56.586" v="662" actId="1076"/>
          <ac:spMkLst>
            <pc:docMk/>
            <pc:sldMk cId="3402542456" sldId="270"/>
            <ac:spMk id="9" creationId="{361D9330-C2CF-90C8-0CE0-9054BE41F3A2}"/>
          </ac:spMkLst>
        </pc:spChg>
        <pc:spChg chg="add">
          <ac:chgData name="Yangyang Li" userId="e76e3739-b2e8-42c7-a4f0-7538590e52d3" providerId="ADAL" clId="{ED2D4D6C-2DA7-1C47-9C7F-DB4E493BE1D1}" dt="2023-12-05T14:40:15.896" v="129" actId="26606"/>
          <ac:spMkLst>
            <pc:docMk/>
            <pc:sldMk cId="3402542456" sldId="270"/>
            <ac:spMk id="10" creationId="{EEBF1590-3B36-48EE-A89D-3B6F3CB256AB}"/>
          </ac:spMkLst>
        </pc:spChg>
        <pc:spChg chg="add">
          <ac:chgData name="Yangyang Li" userId="e76e3739-b2e8-42c7-a4f0-7538590e52d3" providerId="ADAL" clId="{ED2D4D6C-2DA7-1C47-9C7F-DB4E493BE1D1}" dt="2023-12-05T14:40:15.896" v="129" actId="26606"/>
          <ac:spMkLst>
            <pc:docMk/>
            <pc:sldMk cId="3402542456" sldId="270"/>
            <ac:spMk id="12" creationId="{AC8F6C8C-AB5A-4548-942D-E3FD40ACBC49}"/>
          </ac:spMkLst>
        </pc:spChg>
        <pc:spChg chg="add mod">
          <ac:chgData name="Yangyang Li" userId="e76e3739-b2e8-42c7-a4f0-7538590e52d3" providerId="ADAL" clId="{ED2D4D6C-2DA7-1C47-9C7F-DB4E493BE1D1}" dt="2023-12-05T17:34:56.586" v="662" actId="1076"/>
          <ac:spMkLst>
            <pc:docMk/>
            <pc:sldMk cId="3402542456" sldId="270"/>
            <ac:spMk id="13" creationId="{ED3845A8-87DD-E550-ECD8-D5D9E9CE3FD0}"/>
          </ac:spMkLst>
        </pc:spChg>
        <pc:spChg chg="add mod">
          <ac:chgData name="Yangyang Li" userId="e76e3739-b2e8-42c7-a4f0-7538590e52d3" providerId="ADAL" clId="{ED2D4D6C-2DA7-1C47-9C7F-DB4E493BE1D1}" dt="2023-12-05T17:34:56.586" v="662" actId="1076"/>
          <ac:spMkLst>
            <pc:docMk/>
            <pc:sldMk cId="3402542456" sldId="270"/>
            <ac:spMk id="15" creationId="{B329D4FB-28F4-B0EC-FE97-D69A34E96CAC}"/>
          </ac:spMkLst>
        </pc:spChg>
        <pc:spChg chg="add del">
          <ac:chgData name="Yangyang Li" userId="e76e3739-b2e8-42c7-a4f0-7538590e52d3" providerId="ADAL" clId="{ED2D4D6C-2DA7-1C47-9C7F-DB4E493BE1D1}" dt="2023-12-05T17:14:32.041" v="522" actId="478"/>
          <ac:spMkLst>
            <pc:docMk/>
            <pc:sldMk cId="3402542456" sldId="270"/>
            <ac:spMk id="17" creationId="{B797238F-E22F-9B8D-DCA5-F46432149735}"/>
          </ac:spMkLst>
        </pc:spChg>
        <pc:spChg chg="add del mod">
          <ac:chgData name="Yangyang Li" userId="e76e3739-b2e8-42c7-a4f0-7538590e52d3" providerId="ADAL" clId="{ED2D4D6C-2DA7-1C47-9C7F-DB4E493BE1D1}" dt="2023-12-05T17:24:13.871" v="590" actId="478"/>
          <ac:spMkLst>
            <pc:docMk/>
            <pc:sldMk cId="3402542456" sldId="270"/>
            <ac:spMk id="18" creationId="{75FFD23D-D7FF-AECA-88B3-E497CA0BD895}"/>
          </ac:spMkLst>
        </pc:spChg>
        <pc:spChg chg="add del mod">
          <ac:chgData name="Yangyang Li" userId="e76e3739-b2e8-42c7-a4f0-7538590e52d3" providerId="ADAL" clId="{ED2D4D6C-2DA7-1C47-9C7F-DB4E493BE1D1}" dt="2023-12-05T17:24:13.871" v="590" actId="478"/>
          <ac:spMkLst>
            <pc:docMk/>
            <pc:sldMk cId="3402542456" sldId="270"/>
            <ac:spMk id="19" creationId="{6F93ABA8-C470-5525-151C-86EF027CA01F}"/>
          </ac:spMkLst>
        </pc:spChg>
        <pc:spChg chg="add del mod">
          <ac:chgData name="Yangyang Li" userId="e76e3739-b2e8-42c7-a4f0-7538590e52d3" providerId="ADAL" clId="{ED2D4D6C-2DA7-1C47-9C7F-DB4E493BE1D1}" dt="2023-12-05T17:24:13.871" v="590" actId="478"/>
          <ac:spMkLst>
            <pc:docMk/>
            <pc:sldMk cId="3402542456" sldId="270"/>
            <ac:spMk id="20" creationId="{BE40394E-42E2-47E9-18AB-0D46544E36AA}"/>
          </ac:spMkLst>
        </pc:spChg>
        <pc:spChg chg="add del mod">
          <ac:chgData name="Yangyang Li" userId="e76e3739-b2e8-42c7-a4f0-7538590e52d3" providerId="ADAL" clId="{ED2D4D6C-2DA7-1C47-9C7F-DB4E493BE1D1}" dt="2023-12-05T17:15:55.412" v="570" actId="478"/>
          <ac:spMkLst>
            <pc:docMk/>
            <pc:sldMk cId="3402542456" sldId="270"/>
            <ac:spMk id="21" creationId="{403DAF17-EC51-2F37-0FF4-5A2B71CFD220}"/>
          </ac:spMkLst>
        </pc:spChg>
        <pc:spChg chg="add del mod">
          <ac:chgData name="Yangyang Li" userId="e76e3739-b2e8-42c7-a4f0-7538590e52d3" providerId="ADAL" clId="{ED2D4D6C-2DA7-1C47-9C7F-DB4E493BE1D1}" dt="2023-12-05T17:15:55.412" v="570" actId="478"/>
          <ac:spMkLst>
            <pc:docMk/>
            <pc:sldMk cId="3402542456" sldId="270"/>
            <ac:spMk id="22" creationId="{741728BE-74FB-A088-D282-3DE9CA7E919E}"/>
          </ac:spMkLst>
        </pc:spChg>
        <pc:spChg chg="add del mod">
          <ac:chgData name="Yangyang Li" userId="e76e3739-b2e8-42c7-a4f0-7538590e52d3" providerId="ADAL" clId="{ED2D4D6C-2DA7-1C47-9C7F-DB4E493BE1D1}" dt="2023-12-05T17:15:55.412" v="570" actId="478"/>
          <ac:spMkLst>
            <pc:docMk/>
            <pc:sldMk cId="3402542456" sldId="270"/>
            <ac:spMk id="23" creationId="{7CFA810B-EB10-4214-1573-6C73ED76198D}"/>
          </ac:spMkLst>
        </pc:spChg>
        <pc:spChg chg="add del mod">
          <ac:chgData name="Yangyang Li" userId="e76e3739-b2e8-42c7-a4f0-7538590e52d3" providerId="ADAL" clId="{ED2D4D6C-2DA7-1C47-9C7F-DB4E493BE1D1}" dt="2023-12-05T17:24:13.871" v="590" actId="478"/>
          <ac:spMkLst>
            <pc:docMk/>
            <pc:sldMk cId="3402542456" sldId="270"/>
            <ac:spMk id="24" creationId="{185A574B-10A4-9E5F-DF97-AA7A5B58A419}"/>
          </ac:spMkLst>
        </pc:spChg>
        <pc:spChg chg="add del mod">
          <ac:chgData name="Yangyang Li" userId="e76e3739-b2e8-42c7-a4f0-7538590e52d3" providerId="ADAL" clId="{ED2D4D6C-2DA7-1C47-9C7F-DB4E493BE1D1}" dt="2023-12-05T17:24:13.871" v="590" actId="478"/>
          <ac:spMkLst>
            <pc:docMk/>
            <pc:sldMk cId="3402542456" sldId="270"/>
            <ac:spMk id="25" creationId="{001A9E0D-F95D-B8BE-FF68-5DDF93D5FC77}"/>
          </ac:spMkLst>
        </pc:spChg>
        <pc:spChg chg="add del mod">
          <ac:chgData name="Yangyang Li" userId="e76e3739-b2e8-42c7-a4f0-7538590e52d3" providerId="ADAL" clId="{ED2D4D6C-2DA7-1C47-9C7F-DB4E493BE1D1}" dt="2023-12-05T17:24:13.871" v="590" actId="478"/>
          <ac:spMkLst>
            <pc:docMk/>
            <pc:sldMk cId="3402542456" sldId="270"/>
            <ac:spMk id="26" creationId="{D3BD76A7-9025-7F57-2B1A-05A5FC98911E}"/>
          </ac:spMkLst>
        </pc:spChg>
        <pc:spChg chg="add mod">
          <ac:chgData name="Yangyang Li" userId="e76e3739-b2e8-42c7-a4f0-7538590e52d3" providerId="ADAL" clId="{ED2D4D6C-2DA7-1C47-9C7F-DB4E493BE1D1}" dt="2023-12-05T17:35:02.615" v="663" actId="207"/>
          <ac:spMkLst>
            <pc:docMk/>
            <pc:sldMk cId="3402542456" sldId="270"/>
            <ac:spMk id="30" creationId="{98E186BE-625F-23C4-5A15-5F2EFAF6C2D4}"/>
          </ac:spMkLst>
        </pc:spChg>
        <pc:picChg chg="add mod modCrop">
          <ac:chgData name="Yangyang Li" userId="e76e3739-b2e8-42c7-a4f0-7538590e52d3" providerId="ADAL" clId="{ED2D4D6C-2DA7-1C47-9C7F-DB4E493BE1D1}" dt="2023-12-05T17:35:17.551" v="665" actId="1076"/>
          <ac:picMkLst>
            <pc:docMk/>
            <pc:sldMk cId="3402542456" sldId="270"/>
            <ac:picMk id="2" creationId="{435FC2E9-2163-9B31-AE1A-7CD75EF01FCA}"/>
          </ac:picMkLst>
        </pc:picChg>
        <pc:picChg chg="add del mod">
          <ac:chgData name="Yangyang Li" userId="e76e3739-b2e8-42c7-a4f0-7538590e52d3" providerId="ADAL" clId="{ED2D4D6C-2DA7-1C47-9C7F-DB4E493BE1D1}" dt="2023-12-05T17:03:06.225" v="391" actId="478"/>
          <ac:picMkLst>
            <pc:docMk/>
            <pc:sldMk cId="3402542456" sldId="270"/>
            <ac:picMk id="4" creationId="{9C92B509-AB63-93D6-BFE0-2DC557A547B0}"/>
          </ac:picMkLst>
        </pc:picChg>
        <pc:picChg chg="add del mod">
          <ac:chgData name="Yangyang Li" userId="e76e3739-b2e8-42c7-a4f0-7538590e52d3" providerId="ADAL" clId="{ED2D4D6C-2DA7-1C47-9C7F-DB4E493BE1D1}" dt="2023-12-05T17:23:58.049" v="589" actId="478"/>
          <ac:picMkLst>
            <pc:docMk/>
            <pc:sldMk cId="3402542456" sldId="270"/>
            <ac:picMk id="27" creationId="{16E72D17-6004-D321-D1D5-79C7429288C8}"/>
          </ac:picMkLst>
        </pc:picChg>
        <pc:picChg chg="add mod modCrop">
          <ac:chgData name="Yangyang Li" userId="e76e3739-b2e8-42c7-a4f0-7538590e52d3" providerId="ADAL" clId="{ED2D4D6C-2DA7-1C47-9C7F-DB4E493BE1D1}" dt="2023-12-05T17:35:15.236" v="664" actId="1076"/>
          <ac:picMkLst>
            <pc:docMk/>
            <pc:sldMk cId="3402542456" sldId="270"/>
            <ac:picMk id="28" creationId="{34CBEE4E-680E-74FA-F101-3A820D8E9F30}"/>
          </ac:picMkLst>
        </pc:picChg>
      </pc:sldChg>
      <pc:sldChg chg="addSp modSp new mod setBg">
        <pc:chgData name="Yangyang Li" userId="e76e3739-b2e8-42c7-a4f0-7538590e52d3" providerId="ADAL" clId="{ED2D4D6C-2DA7-1C47-9C7F-DB4E493BE1D1}" dt="2023-12-06T03:15:27.791" v="874" actId="14100"/>
        <pc:sldMkLst>
          <pc:docMk/>
          <pc:sldMk cId="751684257" sldId="271"/>
        </pc:sldMkLst>
        <pc:spChg chg="mod">
          <ac:chgData name="Yangyang Li" userId="e76e3739-b2e8-42c7-a4f0-7538590e52d3" providerId="ADAL" clId="{ED2D4D6C-2DA7-1C47-9C7F-DB4E493BE1D1}" dt="2023-12-06T03:15:27.791" v="874" actId="14100"/>
          <ac:spMkLst>
            <pc:docMk/>
            <pc:sldMk cId="751684257" sldId="271"/>
            <ac:spMk id="2" creationId="{379275F5-FBF8-E4AD-9B40-6B0C93049F80}"/>
          </ac:spMkLst>
        </pc:spChg>
        <pc:spChg chg="mod">
          <ac:chgData name="Yangyang Li" userId="e76e3739-b2e8-42c7-a4f0-7538590e52d3" providerId="ADAL" clId="{ED2D4D6C-2DA7-1C47-9C7F-DB4E493BE1D1}" dt="2023-12-06T03:14:02.765" v="862" actId="2711"/>
          <ac:spMkLst>
            <pc:docMk/>
            <pc:sldMk cId="751684257" sldId="271"/>
            <ac:spMk id="3" creationId="{E770128F-4874-B887-0C67-3C5D6E6DB8EA}"/>
          </ac:spMkLst>
        </pc:spChg>
        <pc:spChg chg="add">
          <ac:chgData name="Yangyang Li" userId="e76e3739-b2e8-42c7-a4f0-7538590e52d3" providerId="ADAL" clId="{ED2D4D6C-2DA7-1C47-9C7F-DB4E493BE1D1}" dt="2023-12-05T14:40:23.551" v="131" actId="26606"/>
          <ac:spMkLst>
            <pc:docMk/>
            <pc:sldMk cId="751684257" sldId="271"/>
            <ac:spMk id="8" creationId="{1B15ED52-F352-441B-82BF-E0EA34836D08}"/>
          </ac:spMkLst>
        </pc:spChg>
        <pc:spChg chg="add">
          <ac:chgData name="Yangyang Li" userId="e76e3739-b2e8-42c7-a4f0-7538590e52d3" providerId="ADAL" clId="{ED2D4D6C-2DA7-1C47-9C7F-DB4E493BE1D1}" dt="2023-12-05T14:40:23.551" v="131" actId="26606"/>
          <ac:spMkLst>
            <pc:docMk/>
            <pc:sldMk cId="751684257" sldId="271"/>
            <ac:spMk id="10" creationId="{3B2E3793-BFE6-45A2-9B7B-E18844431C99}"/>
          </ac:spMkLst>
        </pc:spChg>
        <pc:spChg chg="add">
          <ac:chgData name="Yangyang Li" userId="e76e3739-b2e8-42c7-a4f0-7538590e52d3" providerId="ADAL" clId="{ED2D4D6C-2DA7-1C47-9C7F-DB4E493BE1D1}" dt="2023-12-05T14:40:23.551" v="131" actId="26606"/>
          <ac:spMkLst>
            <pc:docMk/>
            <pc:sldMk cId="751684257" sldId="271"/>
            <ac:spMk id="12" creationId="{BC4C4868-CB8F-4AF9-9CDB-8108F2C19B67}"/>
          </ac:spMkLst>
        </pc:spChg>
        <pc:spChg chg="add">
          <ac:chgData name="Yangyang Li" userId="e76e3739-b2e8-42c7-a4f0-7538590e52d3" providerId="ADAL" clId="{ED2D4D6C-2DA7-1C47-9C7F-DB4E493BE1D1}" dt="2023-12-05T14:40:23.551" v="131" actId="26606"/>
          <ac:spMkLst>
            <pc:docMk/>
            <pc:sldMk cId="751684257" sldId="271"/>
            <ac:spMk id="14" creationId="{375E0459-6403-40CD-989D-56A4407CA12E}"/>
          </ac:spMkLst>
        </pc:spChg>
        <pc:spChg chg="add">
          <ac:chgData name="Yangyang Li" userId="e76e3739-b2e8-42c7-a4f0-7538590e52d3" providerId="ADAL" clId="{ED2D4D6C-2DA7-1C47-9C7F-DB4E493BE1D1}" dt="2023-12-05T14:40:23.551" v="131" actId="26606"/>
          <ac:spMkLst>
            <pc:docMk/>
            <pc:sldMk cId="751684257" sldId="271"/>
            <ac:spMk id="16" creationId="{53E5B1A8-3AC9-4BD1-9BBC-78CA94F2D1BA}"/>
          </ac:spMkLst>
        </pc:spChg>
      </pc:sldChg>
      <pc:sldChg chg="addSp modSp new mod setBg">
        <pc:chgData name="Yangyang Li" userId="e76e3739-b2e8-42c7-a4f0-7538590e52d3" providerId="ADAL" clId="{ED2D4D6C-2DA7-1C47-9C7F-DB4E493BE1D1}" dt="2023-12-05T14:40:40.918" v="133" actId="26606"/>
        <pc:sldMkLst>
          <pc:docMk/>
          <pc:sldMk cId="2677855627" sldId="272"/>
        </pc:sldMkLst>
        <pc:spChg chg="mod">
          <ac:chgData name="Yangyang Li" userId="e76e3739-b2e8-42c7-a4f0-7538590e52d3" providerId="ADAL" clId="{ED2D4D6C-2DA7-1C47-9C7F-DB4E493BE1D1}" dt="2023-12-05T14:40:40.918" v="133" actId="26606"/>
          <ac:spMkLst>
            <pc:docMk/>
            <pc:sldMk cId="2677855627" sldId="272"/>
            <ac:spMk id="2" creationId="{ADBC90C6-FC98-F5A0-9D50-C974A2689E96}"/>
          </ac:spMkLst>
        </pc:spChg>
        <pc:spChg chg="mod">
          <ac:chgData name="Yangyang Li" userId="e76e3739-b2e8-42c7-a4f0-7538590e52d3" providerId="ADAL" clId="{ED2D4D6C-2DA7-1C47-9C7F-DB4E493BE1D1}" dt="2023-12-05T14:40:40.918" v="133" actId="26606"/>
          <ac:spMkLst>
            <pc:docMk/>
            <pc:sldMk cId="2677855627" sldId="272"/>
            <ac:spMk id="3" creationId="{82534FBD-DAEE-9E81-451A-53BA57BAD1F7}"/>
          </ac:spMkLst>
        </pc:spChg>
        <pc:spChg chg="add">
          <ac:chgData name="Yangyang Li" userId="e76e3739-b2e8-42c7-a4f0-7538590e52d3" providerId="ADAL" clId="{ED2D4D6C-2DA7-1C47-9C7F-DB4E493BE1D1}" dt="2023-12-05T14:40:40.918" v="133" actId="26606"/>
          <ac:spMkLst>
            <pc:docMk/>
            <pc:sldMk cId="2677855627" sldId="272"/>
            <ac:spMk id="8" creationId="{1B15ED52-F352-441B-82BF-E0EA34836D08}"/>
          </ac:spMkLst>
        </pc:spChg>
        <pc:spChg chg="add">
          <ac:chgData name="Yangyang Li" userId="e76e3739-b2e8-42c7-a4f0-7538590e52d3" providerId="ADAL" clId="{ED2D4D6C-2DA7-1C47-9C7F-DB4E493BE1D1}" dt="2023-12-05T14:40:40.918" v="133" actId="26606"/>
          <ac:spMkLst>
            <pc:docMk/>
            <pc:sldMk cId="2677855627" sldId="272"/>
            <ac:spMk id="10" creationId="{3B2E3793-BFE6-45A2-9B7B-E18844431C99}"/>
          </ac:spMkLst>
        </pc:spChg>
        <pc:spChg chg="add">
          <ac:chgData name="Yangyang Li" userId="e76e3739-b2e8-42c7-a4f0-7538590e52d3" providerId="ADAL" clId="{ED2D4D6C-2DA7-1C47-9C7F-DB4E493BE1D1}" dt="2023-12-05T14:40:40.918" v="133" actId="26606"/>
          <ac:spMkLst>
            <pc:docMk/>
            <pc:sldMk cId="2677855627" sldId="272"/>
            <ac:spMk id="12" creationId="{BC4C4868-CB8F-4AF9-9CDB-8108F2C19B67}"/>
          </ac:spMkLst>
        </pc:spChg>
        <pc:spChg chg="add">
          <ac:chgData name="Yangyang Li" userId="e76e3739-b2e8-42c7-a4f0-7538590e52d3" providerId="ADAL" clId="{ED2D4D6C-2DA7-1C47-9C7F-DB4E493BE1D1}" dt="2023-12-05T14:40:40.918" v="133" actId="26606"/>
          <ac:spMkLst>
            <pc:docMk/>
            <pc:sldMk cId="2677855627" sldId="272"/>
            <ac:spMk id="14" creationId="{375E0459-6403-40CD-989D-56A4407CA12E}"/>
          </ac:spMkLst>
        </pc:spChg>
        <pc:spChg chg="add">
          <ac:chgData name="Yangyang Li" userId="e76e3739-b2e8-42c7-a4f0-7538590e52d3" providerId="ADAL" clId="{ED2D4D6C-2DA7-1C47-9C7F-DB4E493BE1D1}" dt="2023-12-05T14:40:40.918" v="133" actId="26606"/>
          <ac:spMkLst>
            <pc:docMk/>
            <pc:sldMk cId="2677855627" sldId="272"/>
            <ac:spMk id="16" creationId="{53E5B1A8-3AC9-4BD1-9BBC-78CA94F2D1BA}"/>
          </ac:spMkLst>
        </pc:spChg>
        <pc:spChg chg="add">
          <ac:chgData name="Yangyang Li" userId="e76e3739-b2e8-42c7-a4f0-7538590e52d3" providerId="ADAL" clId="{ED2D4D6C-2DA7-1C47-9C7F-DB4E493BE1D1}" dt="2023-12-05T14:40:40.918" v="133" actId="26606"/>
          <ac:spMkLst>
            <pc:docMk/>
            <pc:sldMk cId="2677855627" sldId="272"/>
            <ac:spMk id="18" creationId="{B3FA1AAC-C1ED-4F77-BFA4-BE80FC0AC795}"/>
          </ac:spMkLst>
        </pc:spChg>
      </pc:sldChg>
      <pc:sldChg chg="addSp delSp new mod">
        <pc:chgData name="Yangyang Li" userId="e76e3739-b2e8-42c7-a4f0-7538590e52d3" providerId="ADAL" clId="{ED2D4D6C-2DA7-1C47-9C7F-DB4E493BE1D1}" dt="2023-12-05T18:25:40.651" v="727" actId="21"/>
        <pc:sldMkLst>
          <pc:docMk/>
          <pc:sldMk cId="1147802797" sldId="273"/>
        </pc:sldMkLst>
        <pc:spChg chg="del">
          <ac:chgData name="Yangyang Li" userId="e76e3739-b2e8-42c7-a4f0-7538590e52d3" providerId="ADAL" clId="{ED2D4D6C-2DA7-1C47-9C7F-DB4E493BE1D1}" dt="2023-12-05T18:25:29.037" v="725" actId="478"/>
          <ac:spMkLst>
            <pc:docMk/>
            <pc:sldMk cId="1147802797" sldId="273"/>
            <ac:spMk id="3" creationId="{E6065161-8F10-BFB4-3E99-0F823F4C8C9D}"/>
          </ac:spMkLst>
        </pc:spChg>
        <pc:picChg chg="add del">
          <ac:chgData name="Yangyang Li" userId="e76e3739-b2e8-42c7-a4f0-7538590e52d3" providerId="ADAL" clId="{ED2D4D6C-2DA7-1C47-9C7F-DB4E493BE1D1}" dt="2023-12-05T18:25:40.651" v="727" actId="21"/>
          <ac:picMkLst>
            <pc:docMk/>
            <pc:sldMk cId="1147802797" sldId="273"/>
            <ac:picMk id="4" creationId="{3DF11907-0988-B9B8-DFB9-92C2F42C2E68}"/>
          </ac:picMkLst>
        </pc:picChg>
      </pc:sldChg>
      <pc:sldChg chg="addSp delSp modSp new mod setBg">
        <pc:chgData name="Yangyang Li" userId="e76e3739-b2e8-42c7-a4f0-7538590e52d3" providerId="ADAL" clId="{ED2D4D6C-2DA7-1C47-9C7F-DB4E493BE1D1}" dt="2023-12-05T18:35:08.618" v="847" actId="1076"/>
        <pc:sldMkLst>
          <pc:docMk/>
          <pc:sldMk cId="3971952445" sldId="274"/>
        </pc:sldMkLst>
        <pc:spChg chg="del mod">
          <ac:chgData name="Yangyang Li" userId="e76e3739-b2e8-42c7-a4f0-7538590e52d3" providerId="ADAL" clId="{ED2D4D6C-2DA7-1C47-9C7F-DB4E493BE1D1}" dt="2023-12-05T18:23:48.769" v="719" actId="478"/>
          <ac:spMkLst>
            <pc:docMk/>
            <pc:sldMk cId="3971952445" sldId="274"/>
            <ac:spMk id="2" creationId="{9D878447-1749-6A17-7DAD-531DFB3744A2}"/>
          </ac:spMkLst>
        </pc:spChg>
        <pc:spChg chg="del mod">
          <ac:chgData name="Yangyang Li" userId="e76e3739-b2e8-42c7-a4f0-7538590e52d3" providerId="ADAL" clId="{ED2D4D6C-2DA7-1C47-9C7F-DB4E493BE1D1}" dt="2023-12-05T17:48:32.775" v="702" actId="478"/>
          <ac:spMkLst>
            <pc:docMk/>
            <pc:sldMk cId="3971952445" sldId="274"/>
            <ac:spMk id="3" creationId="{7CC0498C-F015-801D-6B2C-D00124DCE31E}"/>
          </ac:spMkLst>
        </pc:spChg>
        <pc:spChg chg="add del mod">
          <ac:chgData name="Yangyang Li" userId="e76e3739-b2e8-42c7-a4f0-7538590e52d3" providerId="ADAL" clId="{ED2D4D6C-2DA7-1C47-9C7F-DB4E493BE1D1}" dt="2023-12-05T17:50:17.720" v="718"/>
          <ac:spMkLst>
            <pc:docMk/>
            <pc:sldMk cId="3971952445" sldId="274"/>
            <ac:spMk id="5" creationId="{EA17E835-59F7-D893-1DA1-6495BA7ED956}"/>
          </ac:spMkLst>
        </pc:spChg>
        <pc:spChg chg="add del">
          <ac:chgData name="Yangyang Li" userId="e76e3739-b2e8-42c7-a4f0-7538590e52d3" providerId="ADAL" clId="{ED2D4D6C-2DA7-1C47-9C7F-DB4E493BE1D1}" dt="2023-12-05T17:49:53.234" v="709" actId="26606"/>
          <ac:spMkLst>
            <pc:docMk/>
            <pc:sldMk cId="3971952445" sldId="274"/>
            <ac:spMk id="8" creationId="{1B15ED52-F352-441B-82BF-E0EA34836D08}"/>
          </ac:spMkLst>
        </pc:spChg>
        <pc:spChg chg="add mod">
          <ac:chgData name="Yangyang Li" userId="e76e3739-b2e8-42c7-a4f0-7538590e52d3" providerId="ADAL" clId="{ED2D4D6C-2DA7-1C47-9C7F-DB4E493BE1D1}" dt="2023-12-05T18:34:35.140" v="842" actId="403"/>
          <ac:spMkLst>
            <pc:docMk/>
            <pc:sldMk cId="3971952445" sldId="274"/>
            <ac:spMk id="9" creationId="{7A84499C-EED2-A54B-5C7A-A82F7474EAC3}"/>
          </ac:spMkLst>
        </pc:spChg>
        <pc:spChg chg="add del">
          <ac:chgData name="Yangyang Li" userId="e76e3739-b2e8-42c7-a4f0-7538590e52d3" providerId="ADAL" clId="{ED2D4D6C-2DA7-1C47-9C7F-DB4E493BE1D1}" dt="2023-12-05T17:49:53.234" v="709" actId="26606"/>
          <ac:spMkLst>
            <pc:docMk/>
            <pc:sldMk cId="3971952445" sldId="274"/>
            <ac:spMk id="10" creationId="{3B2E3793-BFE6-45A2-9B7B-E18844431C99}"/>
          </ac:spMkLst>
        </pc:spChg>
        <pc:spChg chg="add del">
          <ac:chgData name="Yangyang Li" userId="e76e3739-b2e8-42c7-a4f0-7538590e52d3" providerId="ADAL" clId="{ED2D4D6C-2DA7-1C47-9C7F-DB4E493BE1D1}" dt="2023-12-05T17:49:53.234" v="709" actId="26606"/>
          <ac:spMkLst>
            <pc:docMk/>
            <pc:sldMk cId="3971952445" sldId="274"/>
            <ac:spMk id="12" creationId="{BC4C4868-CB8F-4AF9-9CDB-8108F2C19B67}"/>
          </ac:spMkLst>
        </pc:spChg>
        <pc:spChg chg="add del">
          <ac:chgData name="Yangyang Li" userId="e76e3739-b2e8-42c7-a4f0-7538590e52d3" providerId="ADAL" clId="{ED2D4D6C-2DA7-1C47-9C7F-DB4E493BE1D1}" dt="2023-12-05T17:49:53.234" v="709" actId="26606"/>
          <ac:spMkLst>
            <pc:docMk/>
            <pc:sldMk cId="3971952445" sldId="274"/>
            <ac:spMk id="14" creationId="{375E0459-6403-40CD-989D-56A4407CA12E}"/>
          </ac:spMkLst>
        </pc:spChg>
        <pc:spChg chg="add del mod">
          <ac:chgData name="Yangyang Li" userId="e76e3739-b2e8-42c7-a4f0-7538590e52d3" providerId="ADAL" clId="{ED2D4D6C-2DA7-1C47-9C7F-DB4E493BE1D1}" dt="2023-12-05T18:28:29.441" v="760" actId="478"/>
          <ac:spMkLst>
            <pc:docMk/>
            <pc:sldMk cId="3971952445" sldId="274"/>
            <ac:spMk id="15" creationId="{DB6303A0-DD0A-FA78-4686-70A050F05BD5}"/>
          </ac:spMkLst>
        </pc:spChg>
        <pc:spChg chg="add del">
          <ac:chgData name="Yangyang Li" userId="e76e3739-b2e8-42c7-a4f0-7538590e52d3" providerId="ADAL" clId="{ED2D4D6C-2DA7-1C47-9C7F-DB4E493BE1D1}" dt="2023-12-05T17:49:53.234" v="709" actId="26606"/>
          <ac:spMkLst>
            <pc:docMk/>
            <pc:sldMk cId="3971952445" sldId="274"/>
            <ac:spMk id="16" creationId="{53E5B1A8-3AC9-4BD1-9BBC-78CA94F2D1BA}"/>
          </ac:spMkLst>
        </pc:spChg>
        <pc:spChg chg="add mod">
          <ac:chgData name="Yangyang Li" userId="e76e3739-b2e8-42c7-a4f0-7538590e52d3" providerId="ADAL" clId="{ED2D4D6C-2DA7-1C47-9C7F-DB4E493BE1D1}" dt="2023-12-05T18:33:20.136" v="816" actId="1076"/>
          <ac:spMkLst>
            <pc:docMk/>
            <pc:sldMk cId="3971952445" sldId="274"/>
            <ac:spMk id="18" creationId="{8D6DF9B0-9AA4-908A-EC70-9B85F975EC8A}"/>
          </ac:spMkLst>
        </pc:spChg>
        <pc:spChg chg="add mod">
          <ac:chgData name="Yangyang Li" userId="e76e3739-b2e8-42c7-a4f0-7538590e52d3" providerId="ADAL" clId="{ED2D4D6C-2DA7-1C47-9C7F-DB4E493BE1D1}" dt="2023-12-05T18:30:59.963" v="787" actId="20577"/>
          <ac:spMkLst>
            <pc:docMk/>
            <pc:sldMk cId="3971952445" sldId="274"/>
            <ac:spMk id="19" creationId="{F4D47949-31C7-840A-6CDD-EB2082EABB24}"/>
          </ac:spMkLst>
        </pc:spChg>
        <pc:spChg chg="add mod">
          <ac:chgData name="Yangyang Li" userId="e76e3739-b2e8-42c7-a4f0-7538590e52d3" providerId="ADAL" clId="{ED2D4D6C-2DA7-1C47-9C7F-DB4E493BE1D1}" dt="2023-12-05T18:35:03.407" v="846" actId="166"/>
          <ac:spMkLst>
            <pc:docMk/>
            <pc:sldMk cId="3971952445" sldId="274"/>
            <ac:spMk id="20" creationId="{27871F88-17E3-C80D-DC93-439D089A9F3C}"/>
          </ac:spMkLst>
        </pc:spChg>
        <pc:spChg chg="add">
          <ac:chgData name="Yangyang Li" userId="e76e3739-b2e8-42c7-a4f0-7538590e52d3" providerId="ADAL" clId="{ED2D4D6C-2DA7-1C47-9C7F-DB4E493BE1D1}" dt="2023-12-05T17:49:53.234" v="709" actId="26606"/>
          <ac:spMkLst>
            <pc:docMk/>
            <pc:sldMk cId="3971952445" sldId="274"/>
            <ac:spMk id="21" creationId="{2151139A-886F-4B97-8815-729AD3831BBD}"/>
          </ac:spMkLst>
        </pc:spChg>
        <pc:spChg chg="add mod">
          <ac:chgData name="Yangyang Li" userId="e76e3739-b2e8-42c7-a4f0-7538590e52d3" providerId="ADAL" clId="{ED2D4D6C-2DA7-1C47-9C7F-DB4E493BE1D1}" dt="2023-12-05T18:35:08.618" v="847" actId="1076"/>
          <ac:spMkLst>
            <pc:docMk/>
            <pc:sldMk cId="3971952445" sldId="274"/>
            <ac:spMk id="22" creationId="{9B074A78-4011-90BF-F7E7-A850B091977B}"/>
          </ac:spMkLst>
        </pc:spChg>
        <pc:spChg chg="add">
          <ac:chgData name="Yangyang Li" userId="e76e3739-b2e8-42c7-a4f0-7538590e52d3" providerId="ADAL" clId="{ED2D4D6C-2DA7-1C47-9C7F-DB4E493BE1D1}" dt="2023-12-05T17:49:53.234" v="709" actId="26606"/>
          <ac:spMkLst>
            <pc:docMk/>
            <pc:sldMk cId="3971952445" sldId="274"/>
            <ac:spMk id="23" creationId="{AB5E08C4-8CDD-4623-A5B8-E998C6DEE3B7}"/>
          </ac:spMkLst>
        </pc:spChg>
        <pc:spChg chg="add">
          <ac:chgData name="Yangyang Li" userId="e76e3739-b2e8-42c7-a4f0-7538590e52d3" providerId="ADAL" clId="{ED2D4D6C-2DA7-1C47-9C7F-DB4E493BE1D1}" dt="2023-12-05T17:49:53.234" v="709" actId="26606"/>
          <ac:spMkLst>
            <pc:docMk/>
            <pc:sldMk cId="3971952445" sldId="274"/>
            <ac:spMk id="25" creationId="{15F33878-D502-4FFA-8ACE-F2AECDB2A23F}"/>
          </ac:spMkLst>
        </pc:spChg>
        <pc:spChg chg="add">
          <ac:chgData name="Yangyang Li" userId="e76e3739-b2e8-42c7-a4f0-7538590e52d3" providerId="ADAL" clId="{ED2D4D6C-2DA7-1C47-9C7F-DB4E493BE1D1}" dt="2023-12-05T17:49:53.234" v="709" actId="26606"/>
          <ac:spMkLst>
            <pc:docMk/>
            <pc:sldMk cId="3971952445" sldId="274"/>
            <ac:spMk id="27" creationId="{D3539FEE-81D3-4406-802E-60B20B16F4F6}"/>
          </ac:spMkLst>
        </pc:spChg>
        <pc:spChg chg="add">
          <ac:chgData name="Yangyang Li" userId="e76e3739-b2e8-42c7-a4f0-7538590e52d3" providerId="ADAL" clId="{ED2D4D6C-2DA7-1C47-9C7F-DB4E493BE1D1}" dt="2023-12-05T17:49:53.234" v="709" actId="26606"/>
          <ac:spMkLst>
            <pc:docMk/>
            <pc:sldMk cId="3971952445" sldId="274"/>
            <ac:spMk id="29" creationId="{DC701763-729E-462F-A5A8-E0DEFEB1E2E4}"/>
          </ac:spMkLst>
        </pc:spChg>
        <pc:picChg chg="add mod">
          <ac:chgData name="Yangyang Li" userId="e76e3739-b2e8-42c7-a4f0-7538590e52d3" providerId="ADAL" clId="{ED2D4D6C-2DA7-1C47-9C7F-DB4E493BE1D1}" dt="2023-12-05T18:26:23.570" v="741" actId="1076"/>
          <ac:picMkLst>
            <pc:docMk/>
            <pc:sldMk cId="3971952445" sldId="274"/>
            <ac:picMk id="4" creationId="{DCECC00D-1D82-99D3-9A22-91EF66BDC044}"/>
          </ac:picMkLst>
        </pc:picChg>
        <pc:picChg chg="add del mod ord">
          <ac:chgData name="Yangyang Li" userId="e76e3739-b2e8-42c7-a4f0-7538590e52d3" providerId="ADAL" clId="{ED2D4D6C-2DA7-1C47-9C7F-DB4E493BE1D1}" dt="2023-12-05T18:28:26.703" v="759" actId="478"/>
          <ac:picMkLst>
            <pc:docMk/>
            <pc:sldMk cId="3971952445" sldId="274"/>
            <ac:picMk id="6" creationId="{0B17CDE5-8B32-D442-5FA1-BE49DEE33024}"/>
          </ac:picMkLst>
        </pc:picChg>
        <pc:picChg chg="add mod">
          <ac:chgData name="Yangyang Li" userId="e76e3739-b2e8-42c7-a4f0-7538590e52d3" providerId="ADAL" clId="{ED2D4D6C-2DA7-1C47-9C7F-DB4E493BE1D1}" dt="2023-12-05T18:26:41.886" v="746" actId="14100"/>
          <ac:picMkLst>
            <pc:docMk/>
            <pc:sldMk cId="3971952445" sldId="274"/>
            <ac:picMk id="11" creationId="{87D38475-5C4B-B4A5-885A-D45A1D86E7EE}"/>
          </ac:picMkLst>
        </pc:picChg>
      </pc:sldChg>
    </pc:docChg>
  </pc:docChgLst>
  <pc:docChgLst>
    <pc:chgData name="Ahmet Aytekin" userId="S::aa6184a@american.edu::185da832-476d-442f-a884-e87f0ef7a307" providerId="AD" clId="Web-{C47F2784-5F9B-2387-A4EF-B5A84B88AE4E}"/>
    <pc:docChg chg="delSld modSld sldOrd">
      <pc:chgData name="Ahmet Aytekin" userId="S::aa6184a@american.edu::185da832-476d-442f-a884-e87f0ef7a307" providerId="AD" clId="Web-{C47F2784-5F9B-2387-A4EF-B5A84B88AE4E}" dt="2023-12-06T00:00:12.687" v="240" actId="20577"/>
      <pc:docMkLst>
        <pc:docMk/>
      </pc:docMkLst>
      <pc:sldChg chg="del">
        <pc:chgData name="Ahmet Aytekin" userId="S::aa6184a@american.edu::185da832-476d-442f-a884-e87f0ef7a307" providerId="AD" clId="Web-{C47F2784-5F9B-2387-A4EF-B5A84B88AE4E}" dt="2023-12-05T23:42:38.220" v="0"/>
        <pc:sldMkLst>
          <pc:docMk/>
          <pc:sldMk cId="1660744291" sldId="263"/>
        </pc:sldMkLst>
      </pc:sldChg>
      <pc:sldChg chg="modSp">
        <pc:chgData name="Ahmet Aytekin" userId="S::aa6184a@american.edu::185da832-476d-442f-a884-e87f0ef7a307" providerId="AD" clId="Web-{C47F2784-5F9B-2387-A4EF-B5A84B88AE4E}" dt="2023-12-06T00:00:12.687" v="240" actId="20577"/>
        <pc:sldMkLst>
          <pc:docMk/>
          <pc:sldMk cId="3868307483" sldId="266"/>
        </pc:sldMkLst>
        <pc:spChg chg="mod">
          <ac:chgData name="Ahmet Aytekin" userId="S::aa6184a@american.edu::185da832-476d-442f-a884-e87f0ef7a307" providerId="AD" clId="Web-{C47F2784-5F9B-2387-A4EF-B5A84B88AE4E}" dt="2023-12-06T00:00:12.687" v="240" actId="20577"/>
          <ac:spMkLst>
            <pc:docMk/>
            <pc:sldMk cId="3868307483" sldId="266"/>
            <ac:spMk id="3" creationId="{B206989A-510F-75CB-293E-8018765CB0DC}"/>
          </ac:spMkLst>
        </pc:spChg>
      </pc:sldChg>
      <pc:sldChg chg="addSp delSp modSp ord">
        <pc:chgData name="Ahmet Aytekin" userId="S::aa6184a@american.edu::185da832-476d-442f-a884-e87f0ef7a307" providerId="AD" clId="Web-{C47F2784-5F9B-2387-A4EF-B5A84B88AE4E}" dt="2023-12-05T23:56:15.130" v="230" actId="1076"/>
        <pc:sldMkLst>
          <pc:docMk/>
          <pc:sldMk cId="1244303719" sldId="268"/>
        </pc:sldMkLst>
        <pc:spChg chg="del mod">
          <ac:chgData name="Ahmet Aytekin" userId="S::aa6184a@american.edu::185da832-476d-442f-a884-e87f0ef7a307" providerId="AD" clId="Web-{C47F2784-5F9B-2387-A4EF-B5A84B88AE4E}" dt="2023-12-05T23:55:57.598" v="226"/>
          <ac:spMkLst>
            <pc:docMk/>
            <pc:sldMk cId="1244303719" sldId="268"/>
            <ac:spMk id="2" creationId="{FB15F0A3-E8CE-0315-C42B-19361FAE2E4B}"/>
          </ac:spMkLst>
        </pc:spChg>
        <pc:spChg chg="mod">
          <ac:chgData name="Ahmet Aytekin" userId="S::aa6184a@american.edu::185da832-476d-442f-a884-e87f0ef7a307" providerId="AD" clId="Web-{C47F2784-5F9B-2387-A4EF-B5A84B88AE4E}" dt="2023-12-05T23:51:01.445" v="193" actId="20577"/>
          <ac:spMkLst>
            <pc:docMk/>
            <pc:sldMk cId="1244303719" sldId="268"/>
            <ac:spMk id="3" creationId="{6CFAFB3F-2EC5-58CC-89B0-B6932EAC7B23}"/>
          </ac:spMkLst>
        </pc:spChg>
        <pc:spChg chg="add del mod">
          <ac:chgData name="Ahmet Aytekin" userId="S::aa6184a@american.edu::185da832-476d-442f-a884-e87f0ef7a307" providerId="AD" clId="Web-{C47F2784-5F9B-2387-A4EF-B5A84B88AE4E}" dt="2023-12-05T23:56:00.551" v="227"/>
          <ac:spMkLst>
            <pc:docMk/>
            <pc:sldMk cId="1244303719" sldId="268"/>
            <ac:spMk id="7" creationId="{6A22DE14-1D30-84CE-8D8F-177A7BE9DBE4}"/>
          </ac:spMkLst>
        </pc:spChg>
        <pc:picChg chg="add del mod">
          <ac:chgData name="Ahmet Aytekin" userId="S::aa6184a@american.edu::185da832-476d-442f-a884-e87f0ef7a307" providerId="AD" clId="Web-{C47F2784-5F9B-2387-A4EF-B5A84B88AE4E}" dt="2023-12-05T23:55:46.957" v="221"/>
          <ac:picMkLst>
            <pc:docMk/>
            <pc:sldMk cId="1244303719" sldId="268"/>
            <ac:picMk id="4" creationId="{05F73279-00A3-107E-CE27-630389C03E8D}"/>
          </ac:picMkLst>
        </pc:picChg>
        <pc:picChg chg="add mod">
          <ac:chgData name="Ahmet Aytekin" userId="S::aa6184a@american.edu::185da832-476d-442f-a884-e87f0ef7a307" providerId="AD" clId="Web-{C47F2784-5F9B-2387-A4EF-B5A84B88AE4E}" dt="2023-12-05T23:56:15.130" v="230" actId="1076"/>
          <ac:picMkLst>
            <pc:docMk/>
            <pc:sldMk cId="1244303719" sldId="268"/>
            <ac:picMk id="5" creationId="{3BB734F8-21E3-26DE-FB71-73BDABF76BD6}"/>
          </ac:picMkLst>
        </pc:picChg>
      </pc:sldChg>
    </pc:docChg>
  </pc:docChgLst>
  <pc:docChgLst>
    <pc:chgData name="Yangyang Li" userId="S::yl9032a@american.edu::e76e3739-b2e8-42c7-a4f0-7538590e52d3" providerId="AD" clId="Web-{CCF74D27-E76B-BF54-6A42-BF216C469ACF}"/>
    <pc:docChg chg="modSld">
      <pc:chgData name="Yangyang Li" userId="S::yl9032a@american.edu::e76e3739-b2e8-42c7-a4f0-7538590e52d3" providerId="AD" clId="Web-{CCF74D27-E76B-BF54-6A42-BF216C469ACF}" dt="2023-12-06T00:24:12.428" v="2" actId="20577"/>
      <pc:docMkLst>
        <pc:docMk/>
      </pc:docMkLst>
      <pc:sldChg chg="modSp">
        <pc:chgData name="Yangyang Li" userId="S::yl9032a@american.edu::e76e3739-b2e8-42c7-a4f0-7538590e52d3" providerId="AD" clId="Web-{CCF74D27-E76B-BF54-6A42-BF216C469ACF}" dt="2023-12-06T00:24:12.428" v="2" actId="20577"/>
        <pc:sldMkLst>
          <pc:docMk/>
          <pc:sldMk cId="751684257" sldId="271"/>
        </pc:sldMkLst>
        <pc:spChg chg="mod">
          <ac:chgData name="Yangyang Li" userId="S::yl9032a@american.edu::e76e3739-b2e8-42c7-a4f0-7538590e52d3" providerId="AD" clId="Web-{CCF74D27-E76B-BF54-6A42-BF216C469ACF}" dt="2023-12-06T00:24:12.428" v="2" actId="20577"/>
          <ac:spMkLst>
            <pc:docMk/>
            <pc:sldMk cId="751684257" sldId="271"/>
            <ac:spMk id="3" creationId="{E770128F-4874-B887-0C67-3C5D6E6DB8EA}"/>
          </ac:spMkLst>
        </pc:spChg>
      </pc:sldChg>
    </pc:docChg>
  </pc:docChgLst>
  <pc:docChgLst>
    <pc:chgData name="Mohamed Seifeldin" userId="S::ms7375a@american.edu::4854ab31-3b83-49b4-ac19-f6716003d63f" providerId="AD" clId="Web-{82256815-397F-BE6D-CAED-423C00AF10C3}"/>
    <pc:docChg chg="addSld modSld">
      <pc:chgData name="Mohamed Seifeldin" userId="S::ms7375a@american.edu::4854ab31-3b83-49b4-ac19-f6716003d63f" providerId="AD" clId="Web-{82256815-397F-BE6D-CAED-423C00AF10C3}" dt="2023-12-05T02:40:53.298" v="21"/>
      <pc:docMkLst>
        <pc:docMk/>
      </pc:docMkLst>
      <pc:sldChg chg="addSp delSp modSp new mod setBg">
        <pc:chgData name="Mohamed Seifeldin" userId="S::ms7375a@american.edu::4854ab31-3b83-49b4-ac19-f6716003d63f" providerId="AD" clId="Web-{82256815-397F-BE6D-CAED-423C00AF10C3}" dt="2023-12-05T02:40:53.298" v="21"/>
        <pc:sldMkLst>
          <pc:docMk/>
          <pc:sldMk cId="445935253" sldId="264"/>
        </pc:sldMkLst>
        <pc:spChg chg="mod">
          <ac:chgData name="Mohamed Seifeldin" userId="S::ms7375a@american.edu::4854ab31-3b83-49b4-ac19-f6716003d63f" providerId="AD" clId="Web-{82256815-397F-BE6D-CAED-423C00AF10C3}" dt="2023-12-05T02:40:53.298" v="21"/>
          <ac:spMkLst>
            <pc:docMk/>
            <pc:sldMk cId="445935253" sldId="264"/>
            <ac:spMk id="2" creationId="{580EA905-C287-210D-081C-B7925252CD5C}"/>
          </ac:spMkLst>
        </pc:spChg>
        <pc:spChg chg="del">
          <ac:chgData name="Mohamed Seifeldin" userId="S::ms7375a@american.edu::4854ab31-3b83-49b4-ac19-f6716003d63f" providerId="AD" clId="Web-{82256815-397F-BE6D-CAED-423C00AF10C3}" dt="2023-12-05T02:17:53.778" v="10"/>
          <ac:spMkLst>
            <pc:docMk/>
            <pc:sldMk cId="445935253" sldId="264"/>
            <ac:spMk id="3" creationId="{8BB21BAD-0203-E3F5-25AC-E9C75404D294}"/>
          </ac:spMkLst>
        </pc:spChg>
        <pc:spChg chg="add del mod">
          <ac:chgData name="Mohamed Seifeldin" userId="S::ms7375a@american.edu::4854ab31-3b83-49b4-ac19-f6716003d63f" providerId="AD" clId="Web-{82256815-397F-BE6D-CAED-423C00AF10C3}" dt="2023-12-05T02:22:34.826" v="15"/>
          <ac:spMkLst>
            <pc:docMk/>
            <pc:sldMk cId="445935253" sldId="264"/>
            <ac:spMk id="5" creationId="{015FB517-1A30-E3CE-4B5B-5C052B37B8F0}"/>
          </ac:spMkLst>
        </pc:spChg>
        <pc:spChg chg="add del mod">
          <ac:chgData name="Mohamed Seifeldin" userId="S::ms7375a@american.edu::4854ab31-3b83-49b4-ac19-f6716003d63f" providerId="AD" clId="Web-{82256815-397F-BE6D-CAED-423C00AF10C3}" dt="2023-12-05T02:40:12.923" v="17"/>
          <ac:spMkLst>
            <pc:docMk/>
            <pc:sldMk cId="445935253" sldId="264"/>
            <ac:spMk id="5" creationId="{723F129F-2AFC-4881-AB0A-47C1575AF252}"/>
          </ac:spMkLst>
        </pc:spChg>
        <pc:spChg chg="add">
          <ac:chgData name="Mohamed Seifeldin" userId="S::ms7375a@american.edu::4854ab31-3b83-49b4-ac19-f6716003d63f" providerId="AD" clId="Web-{82256815-397F-BE6D-CAED-423C00AF10C3}" dt="2023-12-05T02:40:53.298" v="21"/>
          <ac:spMkLst>
            <pc:docMk/>
            <pc:sldMk cId="445935253" sldId="264"/>
            <ac:spMk id="12" creationId="{88263A24-0C1F-4677-B43C-4AE14E276B27}"/>
          </ac:spMkLst>
        </pc:spChg>
        <pc:spChg chg="add">
          <ac:chgData name="Mohamed Seifeldin" userId="S::ms7375a@american.edu::4854ab31-3b83-49b4-ac19-f6716003d63f" providerId="AD" clId="Web-{82256815-397F-BE6D-CAED-423C00AF10C3}" dt="2023-12-05T02:40:53.298" v="21"/>
          <ac:spMkLst>
            <pc:docMk/>
            <pc:sldMk cId="445935253" sldId="264"/>
            <ac:spMk id="14" creationId="{0ADDB668-2CA4-4D2B-9C34-3487CA330BA8}"/>
          </ac:spMkLst>
        </pc:spChg>
        <pc:spChg chg="add">
          <ac:chgData name="Mohamed Seifeldin" userId="S::ms7375a@american.edu::4854ab31-3b83-49b4-ac19-f6716003d63f" providerId="AD" clId="Web-{82256815-397F-BE6D-CAED-423C00AF10C3}" dt="2023-12-05T02:40:53.298" v="21"/>
          <ac:spMkLst>
            <pc:docMk/>
            <pc:sldMk cId="445935253" sldId="264"/>
            <ac:spMk id="16" creationId="{2568BC19-F052-4108-93E1-6A3D1DEC072F}"/>
          </ac:spMkLst>
        </pc:spChg>
        <pc:spChg chg="add">
          <ac:chgData name="Mohamed Seifeldin" userId="S::ms7375a@american.edu::4854ab31-3b83-49b4-ac19-f6716003d63f" providerId="AD" clId="Web-{82256815-397F-BE6D-CAED-423C00AF10C3}" dt="2023-12-05T02:40:53.298" v="21"/>
          <ac:spMkLst>
            <pc:docMk/>
            <pc:sldMk cId="445935253" sldId="264"/>
            <ac:spMk id="18" creationId="{D5FD337D-4D6B-4C8B-B6F5-121097E09881}"/>
          </ac:spMkLst>
        </pc:spChg>
        <pc:picChg chg="add del mod ord">
          <ac:chgData name="Mohamed Seifeldin" userId="S::ms7375a@american.edu::4854ab31-3b83-49b4-ac19-f6716003d63f" providerId="AD" clId="Web-{82256815-397F-BE6D-CAED-423C00AF10C3}" dt="2023-12-05T02:39:44.142" v="16"/>
          <ac:picMkLst>
            <pc:docMk/>
            <pc:sldMk cId="445935253" sldId="264"/>
            <ac:picMk id="4" creationId="{C8FB172C-9157-5410-0F66-669037958651}"/>
          </ac:picMkLst>
        </pc:picChg>
        <pc:picChg chg="add mod ord">
          <ac:chgData name="Mohamed Seifeldin" userId="S::ms7375a@american.edu::4854ab31-3b83-49b4-ac19-f6716003d63f" providerId="AD" clId="Web-{82256815-397F-BE6D-CAED-423C00AF10C3}" dt="2023-12-05T02:40:53.298" v="21"/>
          <ac:picMkLst>
            <pc:docMk/>
            <pc:sldMk cId="445935253" sldId="264"/>
            <ac:picMk id="6" creationId="{7C220C49-90F1-1F40-B4C6-8BC655485304}"/>
          </ac:picMkLst>
        </pc:picChg>
        <pc:picChg chg="add mod">
          <ac:chgData name="Mohamed Seifeldin" userId="S::ms7375a@american.edu::4854ab31-3b83-49b4-ac19-f6716003d63f" providerId="AD" clId="Web-{82256815-397F-BE6D-CAED-423C00AF10C3}" dt="2023-12-05T02:40:53.298" v="21"/>
          <ac:picMkLst>
            <pc:docMk/>
            <pc:sldMk cId="445935253" sldId="264"/>
            <ac:picMk id="7" creationId="{C6F68331-D211-F247-0A65-A3BA92B236F1}"/>
          </ac:picMkLst>
        </pc:picChg>
      </pc:sldChg>
    </pc:docChg>
  </pc:docChgLst>
  <pc:docChgLst>
    <pc:chgData name="Yangyang Li" userId="S::yl9032a@american.edu::e76e3739-b2e8-42c7-a4f0-7538590e52d3" providerId="AD" clId="Web-{2FC44432-51DC-0CDB-4303-CC15D3CCE51F}"/>
    <pc:docChg chg="sldOrd">
      <pc:chgData name="Yangyang Li" userId="S::yl9032a@american.edu::e76e3739-b2e8-42c7-a4f0-7538590e52d3" providerId="AD" clId="Web-{2FC44432-51DC-0CDB-4303-CC15D3CCE51F}" dt="2023-12-05T22:59:42.857" v="1"/>
      <pc:docMkLst>
        <pc:docMk/>
      </pc:docMkLst>
      <pc:sldChg chg="ord">
        <pc:chgData name="Yangyang Li" userId="S::yl9032a@american.edu::e76e3739-b2e8-42c7-a4f0-7538590e52d3" providerId="AD" clId="Web-{2FC44432-51DC-0CDB-4303-CC15D3CCE51F}" dt="2023-12-05T22:59:42.857" v="1"/>
        <pc:sldMkLst>
          <pc:docMk/>
          <pc:sldMk cId="1491625385" sldId="265"/>
        </pc:sldMkLst>
      </pc:sldChg>
    </pc:docChg>
  </pc:docChgLst>
  <pc:docChgLst>
    <pc:chgData name="Charles Adams" userId="04f858c4-60e6-42df-b5df-b7170dedc5cc" providerId="ADAL" clId="{728E5B71-12FD-42AB-A8F7-12321135B94C}"/>
    <pc:docChg chg="undo custSel modSld">
      <pc:chgData name="Charles Adams" userId="04f858c4-60e6-42df-b5df-b7170dedc5cc" providerId="ADAL" clId="{728E5B71-12FD-42AB-A8F7-12321135B94C}" dt="2023-12-06T04:10:29.020" v="201" actId="1076"/>
      <pc:docMkLst>
        <pc:docMk/>
      </pc:docMkLst>
      <pc:sldChg chg="addSp delSp modSp mod">
        <pc:chgData name="Charles Adams" userId="04f858c4-60e6-42df-b5df-b7170dedc5cc" providerId="ADAL" clId="{728E5B71-12FD-42AB-A8F7-12321135B94C}" dt="2023-12-06T04:10:29.020" v="201" actId="1076"/>
        <pc:sldMkLst>
          <pc:docMk/>
          <pc:sldMk cId="1491625385" sldId="265"/>
        </pc:sldMkLst>
        <pc:spChg chg="add mod">
          <ac:chgData name="Charles Adams" userId="04f858c4-60e6-42df-b5df-b7170dedc5cc" providerId="ADAL" clId="{728E5B71-12FD-42AB-A8F7-12321135B94C}" dt="2023-12-06T04:10:29.020" v="201" actId="1076"/>
          <ac:spMkLst>
            <pc:docMk/>
            <pc:sldMk cId="1491625385" sldId="265"/>
            <ac:spMk id="24" creationId="{1155383A-D48F-DE09-E675-5254CBD5AEAB}"/>
          </ac:spMkLst>
        </pc:spChg>
        <pc:graphicFrameChg chg="add del mod">
          <ac:chgData name="Charles Adams" userId="04f858c4-60e6-42df-b5df-b7170dedc5cc" providerId="ADAL" clId="{728E5B71-12FD-42AB-A8F7-12321135B94C}" dt="2023-12-06T02:56:42.648" v="3"/>
          <ac:graphicFrameMkLst>
            <pc:docMk/>
            <pc:sldMk cId="1491625385" sldId="265"/>
            <ac:graphicFrameMk id="3" creationId="{7023255E-6250-7281-F4C0-C3070FA61D90}"/>
          </ac:graphicFrameMkLst>
        </pc:graphicFrameChg>
        <pc:graphicFrameChg chg="add del mod">
          <ac:chgData name="Charles Adams" userId="04f858c4-60e6-42df-b5df-b7170dedc5cc" providerId="ADAL" clId="{728E5B71-12FD-42AB-A8F7-12321135B94C}" dt="2023-12-06T02:58:12.362" v="10"/>
          <ac:graphicFrameMkLst>
            <pc:docMk/>
            <pc:sldMk cId="1491625385" sldId="265"/>
            <ac:graphicFrameMk id="5" creationId="{805980FC-70DB-2853-47FD-BE31E81CAD38}"/>
          </ac:graphicFrameMkLst>
        </pc:graphicFrameChg>
        <pc:graphicFrameChg chg="add del mod">
          <ac:chgData name="Charles Adams" userId="04f858c4-60e6-42df-b5df-b7170dedc5cc" providerId="ADAL" clId="{728E5B71-12FD-42AB-A8F7-12321135B94C}" dt="2023-12-06T02:59:00.170" v="16"/>
          <ac:graphicFrameMkLst>
            <pc:docMk/>
            <pc:sldMk cId="1491625385" sldId="265"/>
            <ac:graphicFrameMk id="7" creationId="{23ECB229-7E71-2289-2C8F-953E0932260B}"/>
          </ac:graphicFrameMkLst>
        </pc:graphicFrameChg>
        <pc:graphicFrameChg chg="add del mod">
          <ac:chgData name="Charles Adams" userId="04f858c4-60e6-42df-b5df-b7170dedc5cc" providerId="ADAL" clId="{728E5B71-12FD-42AB-A8F7-12321135B94C}" dt="2023-12-06T03:00:48.568" v="20"/>
          <ac:graphicFrameMkLst>
            <pc:docMk/>
            <pc:sldMk cId="1491625385" sldId="265"/>
            <ac:graphicFrameMk id="9" creationId="{C2EE9797-9FF9-689B-CA7C-D9D6AABBC0D5}"/>
          </ac:graphicFrameMkLst>
        </pc:graphicFrameChg>
        <pc:graphicFrameChg chg="add del mod">
          <ac:chgData name="Charles Adams" userId="04f858c4-60e6-42df-b5df-b7170dedc5cc" providerId="ADAL" clId="{728E5B71-12FD-42AB-A8F7-12321135B94C}" dt="2023-12-06T03:28:20.856" v="31"/>
          <ac:graphicFrameMkLst>
            <pc:docMk/>
            <pc:sldMk cId="1491625385" sldId="265"/>
            <ac:graphicFrameMk id="11" creationId="{4A86CEFA-E07E-1F11-649A-818582EF6914}"/>
          </ac:graphicFrameMkLst>
        </pc:graphicFrameChg>
        <pc:graphicFrameChg chg="add del mod">
          <ac:chgData name="Charles Adams" userId="04f858c4-60e6-42df-b5df-b7170dedc5cc" providerId="ADAL" clId="{728E5B71-12FD-42AB-A8F7-12321135B94C}" dt="2023-12-06T03:38:08.124" v="49"/>
          <ac:graphicFrameMkLst>
            <pc:docMk/>
            <pc:sldMk cId="1491625385" sldId="265"/>
            <ac:graphicFrameMk id="15" creationId="{834B87C7-DBC3-65D6-E248-91983A95E7C5}"/>
          </ac:graphicFrameMkLst>
        </pc:graphicFrameChg>
        <pc:graphicFrameChg chg="add del mod modGraphic">
          <ac:chgData name="Charles Adams" userId="04f858c4-60e6-42df-b5df-b7170dedc5cc" providerId="ADAL" clId="{728E5B71-12FD-42AB-A8F7-12321135B94C}" dt="2023-12-06T03:38:31.946" v="57"/>
          <ac:graphicFrameMkLst>
            <pc:docMk/>
            <pc:sldMk cId="1491625385" sldId="265"/>
            <ac:graphicFrameMk id="17" creationId="{90ABFF87-7BDC-E1CD-10B6-1A78FDB9F419}"/>
          </ac:graphicFrameMkLst>
        </pc:graphicFrameChg>
        <pc:graphicFrameChg chg="add del mod">
          <ac:chgData name="Charles Adams" userId="04f858c4-60e6-42df-b5df-b7170dedc5cc" providerId="ADAL" clId="{728E5B71-12FD-42AB-A8F7-12321135B94C}" dt="2023-12-06T03:38:36.591" v="59"/>
          <ac:graphicFrameMkLst>
            <pc:docMk/>
            <pc:sldMk cId="1491625385" sldId="265"/>
            <ac:graphicFrameMk id="22" creationId="{EAD37111-0D34-268A-4524-64C3173B69E3}"/>
          </ac:graphicFrameMkLst>
        </pc:graphicFrameChg>
        <pc:picChg chg="add del mod">
          <ac:chgData name="Charles Adams" userId="04f858c4-60e6-42df-b5df-b7170dedc5cc" providerId="ADAL" clId="{728E5B71-12FD-42AB-A8F7-12321135B94C}" dt="2023-12-06T02:56:59.677" v="6" actId="478"/>
          <ac:picMkLst>
            <pc:docMk/>
            <pc:sldMk cId="1491625385" sldId="265"/>
            <ac:picMk id="4" creationId="{5E0A7528-F4C7-B362-5AD2-7D375DE5D9FC}"/>
          </ac:picMkLst>
        </pc:picChg>
        <pc:picChg chg="add del mod">
          <ac:chgData name="Charles Adams" userId="04f858c4-60e6-42df-b5df-b7170dedc5cc" providerId="ADAL" clId="{728E5B71-12FD-42AB-A8F7-12321135B94C}" dt="2023-12-06T02:58:30.108" v="14" actId="478"/>
          <ac:picMkLst>
            <pc:docMk/>
            <pc:sldMk cId="1491625385" sldId="265"/>
            <ac:picMk id="6" creationId="{B91F989D-FBDD-5580-5E56-A7EB45ED1981}"/>
          </ac:picMkLst>
        </pc:picChg>
        <pc:picChg chg="add mod">
          <ac:chgData name="Charles Adams" userId="04f858c4-60e6-42df-b5df-b7170dedc5cc" providerId="ADAL" clId="{728E5B71-12FD-42AB-A8F7-12321135B94C}" dt="2023-12-06T03:39:58.680" v="115" actId="1076"/>
          <ac:picMkLst>
            <pc:docMk/>
            <pc:sldMk cId="1491625385" sldId="265"/>
            <ac:picMk id="8" creationId="{E79771DF-09EE-E5A6-8E56-DFEAA71CAF05}"/>
          </ac:picMkLst>
        </pc:picChg>
        <pc:picChg chg="add del mod">
          <ac:chgData name="Charles Adams" userId="04f858c4-60e6-42df-b5df-b7170dedc5cc" providerId="ADAL" clId="{728E5B71-12FD-42AB-A8F7-12321135B94C}" dt="2023-12-06T03:28:14.993" v="29" actId="478"/>
          <ac:picMkLst>
            <pc:docMk/>
            <pc:sldMk cId="1491625385" sldId="265"/>
            <ac:picMk id="10" creationId="{4DC88FD6-C597-5C70-542B-74D45E33FC50}"/>
          </ac:picMkLst>
        </pc:picChg>
        <pc:picChg chg="add del mod">
          <ac:chgData name="Charles Adams" userId="04f858c4-60e6-42df-b5df-b7170dedc5cc" providerId="ADAL" clId="{728E5B71-12FD-42AB-A8F7-12321135B94C}" dt="2023-12-06T03:39:05.884" v="70" actId="478"/>
          <ac:picMkLst>
            <pc:docMk/>
            <pc:sldMk cId="1491625385" sldId="265"/>
            <ac:picMk id="13" creationId="{1FAC1D1C-81ED-882B-62A2-CFE70A5F6579}"/>
          </ac:picMkLst>
        </pc:picChg>
        <pc:picChg chg="add del">
          <ac:chgData name="Charles Adams" userId="04f858c4-60e6-42df-b5df-b7170dedc5cc" providerId="ADAL" clId="{728E5B71-12FD-42AB-A8F7-12321135B94C}" dt="2023-12-06T03:38:30.443" v="55" actId="22"/>
          <ac:picMkLst>
            <pc:docMk/>
            <pc:sldMk cId="1491625385" sldId="265"/>
            <ac:picMk id="21" creationId="{3F55B46B-9123-6537-02A0-FDF0C435DB44}"/>
          </ac:picMkLst>
        </pc:picChg>
        <pc:picChg chg="add del mod">
          <ac:chgData name="Charles Adams" userId="04f858c4-60e6-42df-b5df-b7170dedc5cc" providerId="ADAL" clId="{728E5B71-12FD-42AB-A8F7-12321135B94C}" dt="2023-12-06T03:39:05.100" v="69"/>
          <ac:picMkLst>
            <pc:docMk/>
            <pc:sldMk cId="1491625385" sldId="265"/>
            <ac:picMk id="23" creationId="{E09D0001-EADB-1AD5-83D1-3DE134D5A4D4}"/>
          </ac:picMkLst>
        </pc:picChg>
      </pc:sldChg>
    </pc:docChg>
  </pc:docChgLst>
  <pc:docChgLst>
    <pc:chgData name="Yangyang Li" userId="S::yl9032a@american.edu::e76e3739-b2e8-42c7-a4f0-7538590e52d3" providerId="AD" clId="Web-{9417F7CE-DA42-C0C3-C94C-747FD7C21B43}"/>
    <pc:docChg chg="addSld modSld sldOrd">
      <pc:chgData name="Yangyang Li" userId="S::yl9032a@american.edu::e76e3739-b2e8-42c7-a4f0-7538590e52d3" providerId="AD" clId="Web-{9417F7CE-DA42-C0C3-C94C-747FD7C21B43}" dt="2023-11-16T04:11:56.053" v="134" actId="1076"/>
      <pc:docMkLst>
        <pc:docMk/>
      </pc:docMkLst>
      <pc:sldChg chg="addSp delSp modSp ord">
        <pc:chgData name="Yangyang Li" userId="S::yl9032a@american.edu::e76e3739-b2e8-42c7-a4f0-7538590e52d3" providerId="AD" clId="Web-{9417F7CE-DA42-C0C3-C94C-747FD7C21B43}" dt="2023-11-16T04:09:04.890" v="106"/>
        <pc:sldMkLst>
          <pc:docMk/>
          <pc:sldMk cId="2105906237" sldId="257"/>
        </pc:sldMkLst>
        <pc:spChg chg="mod">
          <ac:chgData name="Yangyang Li" userId="S::yl9032a@american.edu::e76e3739-b2e8-42c7-a4f0-7538590e52d3" providerId="AD" clId="Web-{9417F7CE-DA42-C0C3-C94C-747FD7C21B43}" dt="2023-11-16T04:02:49.515" v="41"/>
          <ac:spMkLst>
            <pc:docMk/>
            <pc:sldMk cId="2105906237" sldId="257"/>
            <ac:spMk id="2" creationId="{7D53D2FB-013C-1DE3-15F6-77F5DE672B5E}"/>
          </ac:spMkLst>
        </pc:spChg>
        <pc:spChg chg="mod">
          <ac:chgData name="Yangyang Li" userId="S::yl9032a@american.edu::e76e3739-b2e8-42c7-a4f0-7538590e52d3" providerId="AD" clId="Web-{9417F7CE-DA42-C0C3-C94C-747FD7C21B43}" dt="2023-11-16T04:09:04.890" v="106"/>
          <ac:spMkLst>
            <pc:docMk/>
            <pc:sldMk cId="2105906237" sldId="257"/>
            <ac:spMk id="3" creationId="{A5EB9A94-2F34-286C-99A8-C3C11856FFD3}"/>
          </ac:spMkLst>
        </pc:spChg>
        <pc:spChg chg="add del">
          <ac:chgData name="Yangyang Li" userId="S::yl9032a@american.edu::e76e3739-b2e8-42c7-a4f0-7538590e52d3" providerId="AD" clId="Web-{9417F7CE-DA42-C0C3-C94C-747FD7C21B43}" dt="2023-11-16T04:02:49.515" v="41"/>
          <ac:spMkLst>
            <pc:docMk/>
            <pc:sldMk cId="2105906237" sldId="257"/>
            <ac:spMk id="18" creationId="{38FAA1A1-D861-433F-88FA-1E9D6FD31D11}"/>
          </ac:spMkLst>
        </pc:spChg>
        <pc:spChg chg="add del">
          <ac:chgData name="Yangyang Li" userId="S::yl9032a@american.edu::e76e3739-b2e8-42c7-a4f0-7538590e52d3" providerId="AD" clId="Web-{9417F7CE-DA42-C0C3-C94C-747FD7C21B43}" dt="2023-11-16T04:02:49.515" v="41"/>
          <ac:spMkLst>
            <pc:docMk/>
            <pc:sldMk cId="2105906237" sldId="257"/>
            <ac:spMk id="19" creationId="{09588DA8-065E-4F6F-8EFD-43104AB2E0CF}"/>
          </ac:spMkLst>
        </pc:spChg>
        <pc:spChg chg="add del">
          <ac:chgData name="Yangyang Li" userId="S::yl9032a@american.edu::e76e3739-b2e8-42c7-a4f0-7538590e52d3" providerId="AD" clId="Web-{9417F7CE-DA42-C0C3-C94C-747FD7C21B43}" dt="2023-11-16T04:02:49.515" v="41"/>
          <ac:spMkLst>
            <pc:docMk/>
            <pc:sldMk cId="2105906237" sldId="257"/>
            <ac:spMk id="20" creationId="{8D71EDA1-87BF-4D5D-AB79-F346FD19278A}"/>
          </ac:spMkLst>
        </pc:spChg>
        <pc:spChg chg="add del">
          <ac:chgData name="Yangyang Li" userId="S::yl9032a@american.edu::e76e3739-b2e8-42c7-a4f0-7538590e52d3" providerId="AD" clId="Web-{9417F7CE-DA42-C0C3-C94C-747FD7C21B43}" dt="2023-11-16T04:02:49.515" v="41"/>
          <ac:spMkLst>
            <pc:docMk/>
            <pc:sldMk cId="2105906237" sldId="257"/>
            <ac:spMk id="21" creationId="{C4285719-470E-454C-AF62-8323075F1F5B}"/>
          </ac:spMkLst>
        </pc:spChg>
        <pc:spChg chg="add del">
          <ac:chgData name="Yangyang Li" userId="S::yl9032a@american.edu::e76e3739-b2e8-42c7-a4f0-7538590e52d3" providerId="AD" clId="Web-{9417F7CE-DA42-C0C3-C94C-747FD7C21B43}" dt="2023-11-16T04:02:49.515" v="41"/>
          <ac:spMkLst>
            <pc:docMk/>
            <pc:sldMk cId="2105906237" sldId="257"/>
            <ac:spMk id="22" creationId="{CD9FE4EF-C4D8-49A0-B2FF-81D8DB7D8A24}"/>
          </ac:spMkLst>
        </pc:spChg>
        <pc:spChg chg="add del">
          <ac:chgData name="Yangyang Li" userId="S::yl9032a@american.edu::e76e3739-b2e8-42c7-a4f0-7538590e52d3" providerId="AD" clId="Web-{9417F7CE-DA42-C0C3-C94C-747FD7C21B43}" dt="2023-11-16T04:02:49.515" v="41"/>
          <ac:spMkLst>
            <pc:docMk/>
            <pc:sldMk cId="2105906237" sldId="257"/>
            <ac:spMk id="23" creationId="{4300840D-0A0B-4512-BACA-B439D5B9C57C}"/>
          </ac:spMkLst>
        </pc:spChg>
        <pc:spChg chg="add del">
          <ac:chgData name="Yangyang Li" userId="S::yl9032a@american.edu::e76e3739-b2e8-42c7-a4f0-7538590e52d3" providerId="AD" clId="Web-{9417F7CE-DA42-C0C3-C94C-747FD7C21B43}" dt="2023-11-16T04:02:49.515" v="41"/>
          <ac:spMkLst>
            <pc:docMk/>
            <pc:sldMk cId="2105906237" sldId="257"/>
            <ac:spMk id="24" creationId="{D2B78728-A580-49A7-84F9-6EF6F583ADE0}"/>
          </ac:spMkLst>
        </pc:spChg>
        <pc:spChg chg="add del">
          <ac:chgData name="Yangyang Li" userId="S::yl9032a@american.edu::e76e3739-b2e8-42c7-a4f0-7538590e52d3" providerId="AD" clId="Web-{9417F7CE-DA42-C0C3-C94C-747FD7C21B43}" dt="2023-11-16T04:02:49.515" v="41"/>
          <ac:spMkLst>
            <pc:docMk/>
            <pc:sldMk cId="2105906237" sldId="257"/>
            <ac:spMk id="26" creationId="{979E27D9-03C7-44E2-9FF8-15D0C8506AF7}"/>
          </ac:spMkLst>
        </pc:spChg>
        <pc:spChg chg="add del">
          <ac:chgData name="Yangyang Li" userId="S::yl9032a@american.edu::e76e3739-b2e8-42c7-a4f0-7538590e52d3" providerId="AD" clId="Web-{9417F7CE-DA42-C0C3-C94C-747FD7C21B43}" dt="2023-11-16T04:02:49.515" v="41"/>
          <ac:spMkLst>
            <pc:docMk/>
            <pc:sldMk cId="2105906237" sldId="257"/>
            <ac:spMk id="27" creationId="{EEBF1590-3B36-48EE-A89D-3B6F3CB256AB}"/>
          </ac:spMkLst>
        </pc:spChg>
        <pc:spChg chg="add del">
          <ac:chgData name="Yangyang Li" userId="S::yl9032a@american.edu::e76e3739-b2e8-42c7-a4f0-7538590e52d3" providerId="AD" clId="Web-{9417F7CE-DA42-C0C3-C94C-747FD7C21B43}" dt="2023-11-16T04:02:49.515" v="41"/>
          <ac:spMkLst>
            <pc:docMk/>
            <pc:sldMk cId="2105906237" sldId="257"/>
            <ac:spMk id="28" creationId="{AC8F6C8C-AB5A-4548-942D-E3FD40ACBC49}"/>
          </ac:spMkLst>
        </pc:spChg>
        <pc:spChg chg="add del">
          <ac:chgData name="Yangyang Li" userId="S::yl9032a@american.edu::e76e3739-b2e8-42c7-a4f0-7538590e52d3" providerId="AD" clId="Web-{9417F7CE-DA42-C0C3-C94C-747FD7C21B43}" dt="2023-11-16T04:01:08.589" v="23"/>
          <ac:spMkLst>
            <pc:docMk/>
            <pc:sldMk cId="2105906237" sldId="257"/>
            <ac:spMk id="29" creationId="{C4285719-470E-454C-AF62-8323075F1F5B}"/>
          </ac:spMkLst>
        </pc:spChg>
        <pc:spChg chg="add del">
          <ac:chgData name="Yangyang Li" userId="S::yl9032a@american.edu::e76e3739-b2e8-42c7-a4f0-7538590e52d3" providerId="AD" clId="Web-{9417F7CE-DA42-C0C3-C94C-747FD7C21B43}" dt="2023-11-16T04:01:08.589" v="23"/>
          <ac:spMkLst>
            <pc:docMk/>
            <pc:sldMk cId="2105906237" sldId="257"/>
            <ac:spMk id="31" creationId="{CD9FE4EF-C4D8-49A0-B2FF-81D8DB7D8A24}"/>
          </ac:spMkLst>
        </pc:spChg>
        <pc:spChg chg="add del">
          <ac:chgData name="Yangyang Li" userId="S::yl9032a@american.edu::e76e3739-b2e8-42c7-a4f0-7538590e52d3" providerId="AD" clId="Web-{9417F7CE-DA42-C0C3-C94C-747FD7C21B43}" dt="2023-11-16T04:01:08.589" v="23"/>
          <ac:spMkLst>
            <pc:docMk/>
            <pc:sldMk cId="2105906237" sldId="257"/>
            <ac:spMk id="33" creationId="{4300840D-0A0B-4512-BACA-B439D5B9C57C}"/>
          </ac:spMkLst>
        </pc:spChg>
        <pc:spChg chg="add del">
          <ac:chgData name="Yangyang Li" userId="S::yl9032a@american.edu::e76e3739-b2e8-42c7-a4f0-7538590e52d3" providerId="AD" clId="Web-{9417F7CE-DA42-C0C3-C94C-747FD7C21B43}" dt="2023-11-16T04:01:08.589" v="23"/>
          <ac:spMkLst>
            <pc:docMk/>
            <pc:sldMk cId="2105906237" sldId="257"/>
            <ac:spMk id="35" creationId="{D2B78728-A580-49A7-84F9-6EF6F583ADE0}"/>
          </ac:spMkLst>
        </pc:spChg>
        <pc:spChg chg="add del">
          <ac:chgData name="Yangyang Li" userId="S::yl9032a@american.edu::e76e3739-b2e8-42c7-a4f0-7538590e52d3" providerId="AD" clId="Web-{9417F7CE-DA42-C0C3-C94C-747FD7C21B43}" dt="2023-11-16T04:01:08.589" v="23"/>
          <ac:spMkLst>
            <pc:docMk/>
            <pc:sldMk cId="2105906237" sldId="257"/>
            <ac:spMk id="37" creationId="{38FAA1A1-D861-433F-88FA-1E9D6FD31D11}"/>
          </ac:spMkLst>
        </pc:spChg>
        <pc:spChg chg="add del">
          <ac:chgData name="Yangyang Li" userId="S::yl9032a@american.edu::e76e3739-b2e8-42c7-a4f0-7538590e52d3" providerId="AD" clId="Web-{9417F7CE-DA42-C0C3-C94C-747FD7C21B43}" dt="2023-11-16T04:01:08.589" v="23"/>
          <ac:spMkLst>
            <pc:docMk/>
            <pc:sldMk cId="2105906237" sldId="257"/>
            <ac:spMk id="39" creationId="{8D71EDA1-87BF-4D5D-AB79-F346FD19278A}"/>
          </ac:spMkLst>
        </pc:spChg>
        <pc:picChg chg="add del mod">
          <ac:chgData name="Yangyang Li" userId="S::yl9032a@american.edu::e76e3739-b2e8-42c7-a4f0-7538590e52d3" providerId="AD" clId="Web-{9417F7CE-DA42-C0C3-C94C-747FD7C21B43}" dt="2023-11-16T04:06:28.853" v="87"/>
          <ac:picMkLst>
            <pc:docMk/>
            <pc:sldMk cId="2105906237" sldId="257"/>
            <ac:picMk id="5" creationId="{887D16A9-8872-28BD-C368-0BD0EE43387A}"/>
          </ac:picMkLst>
        </pc:picChg>
        <pc:picChg chg="add mod">
          <ac:chgData name="Yangyang Li" userId="S::yl9032a@american.edu::e76e3739-b2e8-42c7-a4f0-7538590e52d3" providerId="AD" clId="Web-{9417F7CE-DA42-C0C3-C94C-747FD7C21B43}" dt="2023-11-16T04:06:56.838" v="94" actId="1076"/>
          <ac:picMkLst>
            <pc:docMk/>
            <pc:sldMk cId="2105906237" sldId="257"/>
            <ac:picMk id="7" creationId="{C37F2639-27AC-1A39-D853-82952E494C42}"/>
          </ac:picMkLst>
        </pc:picChg>
      </pc:sldChg>
      <pc:sldChg chg="addSp delSp modSp new">
        <pc:chgData name="Yangyang Li" userId="S::yl9032a@american.edu::e76e3739-b2e8-42c7-a4f0-7538590e52d3" providerId="AD" clId="Web-{9417F7CE-DA42-C0C3-C94C-747FD7C21B43}" dt="2023-11-16T03:58:35.224" v="14" actId="1076"/>
        <pc:sldMkLst>
          <pc:docMk/>
          <pc:sldMk cId="4018929244" sldId="259"/>
        </pc:sldMkLst>
        <pc:spChg chg="del">
          <ac:chgData name="Yangyang Li" userId="S::yl9032a@american.edu::e76e3739-b2e8-42c7-a4f0-7538590e52d3" providerId="AD" clId="Web-{9417F7CE-DA42-C0C3-C94C-747FD7C21B43}" dt="2023-11-16T03:57:40.909" v="2"/>
          <ac:spMkLst>
            <pc:docMk/>
            <pc:sldMk cId="4018929244" sldId="259"/>
            <ac:spMk id="2" creationId="{8EE06BA4-01F6-3F41-4E83-D6DB881A7585}"/>
          </ac:spMkLst>
        </pc:spChg>
        <pc:spChg chg="del">
          <ac:chgData name="Yangyang Li" userId="S::yl9032a@american.edu::e76e3739-b2e8-42c7-a4f0-7538590e52d3" providerId="AD" clId="Web-{9417F7CE-DA42-C0C3-C94C-747FD7C21B43}" dt="2023-11-16T03:57:38.831" v="1"/>
          <ac:spMkLst>
            <pc:docMk/>
            <pc:sldMk cId="4018929244" sldId="259"/>
            <ac:spMk id="3" creationId="{E6A0A7CD-A828-0A6B-FB35-A7B02E791AA6}"/>
          </ac:spMkLst>
        </pc:spChg>
        <pc:picChg chg="add del mod">
          <ac:chgData name="Yangyang Li" userId="S::yl9032a@american.edu::e76e3739-b2e8-42c7-a4f0-7538590e52d3" providerId="AD" clId="Web-{9417F7CE-DA42-C0C3-C94C-747FD7C21B43}" dt="2023-11-16T03:58:02.144" v="4"/>
          <ac:picMkLst>
            <pc:docMk/>
            <pc:sldMk cId="4018929244" sldId="259"/>
            <ac:picMk id="4" creationId="{A3F004D5-2862-0C5C-5A8C-399919B1DC35}"/>
          </ac:picMkLst>
        </pc:picChg>
        <pc:picChg chg="add mod">
          <ac:chgData name="Yangyang Li" userId="S::yl9032a@american.edu::e76e3739-b2e8-42c7-a4f0-7538590e52d3" providerId="AD" clId="Web-{9417F7CE-DA42-C0C3-C94C-747FD7C21B43}" dt="2023-11-16T03:58:07.020" v="5"/>
          <ac:picMkLst>
            <pc:docMk/>
            <pc:sldMk cId="4018929244" sldId="259"/>
            <ac:picMk id="5" creationId="{A0791B48-96F3-75BA-4827-0E33ACC53FB4}"/>
          </ac:picMkLst>
        </pc:picChg>
        <pc:picChg chg="add mod">
          <ac:chgData name="Yangyang Li" userId="S::yl9032a@american.edu::e76e3739-b2e8-42c7-a4f0-7538590e52d3" providerId="AD" clId="Web-{9417F7CE-DA42-C0C3-C94C-747FD7C21B43}" dt="2023-11-16T03:58:18.270" v="10" actId="1076"/>
          <ac:picMkLst>
            <pc:docMk/>
            <pc:sldMk cId="4018929244" sldId="259"/>
            <ac:picMk id="6" creationId="{61DF4A03-2E18-B472-17C3-D192DC3B6CE5}"/>
          </ac:picMkLst>
        </pc:picChg>
        <pc:picChg chg="add mod">
          <ac:chgData name="Yangyang Li" userId="S::yl9032a@american.edu::e76e3739-b2e8-42c7-a4f0-7538590e52d3" providerId="AD" clId="Web-{9417F7CE-DA42-C0C3-C94C-747FD7C21B43}" dt="2023-11-16T03:58:25.067" v="12" actId="1076"/>
          <ac:picMkLst>
            <pc:docMk/>
            <pc:sldMk cId="4018929244" sldId="259"/>
            <ac:picMk id="7" creationId="{FF7D191E-7194-3ABA-86F0-350960DE5F66}"/>
          </ac:picMkLst>
        </pc:picChg>
        <pc:picChg chg="add mod">
          <ac:chgData name="Yangyang Li" userId="S::yl9032a@american.edu::e76e3739-b2e8-42c7-a4f0-7538590e52d3" providerId="AD" clId="Web-{9417F7CE-DA42-C0C3-C94C-747FD7C21B43}" dt="2023-11-16T03:58:35.224" v="14" actId="1076"/>
          <ac:picMkLst>
            <pc:docMk/>
            <pc:sldMk cId="4018929244" sldId="259"/>
            <ac:picMk id="8" creationId="{D0D4B6E6-08A2-91BF-6107-76C1AD9CAC67}"/>
          </ac:picMkLst>
        </pc:picChg>
      </pc:sldChg>
      <pc:sldChg chg="addSp delSp modSp new ord">
        <pc:chgData name="Yangyang Li" userId="S::yl9032a@american.edu::e76e3739-b2e8-42c7-a4f0-7538590e52d3" providerId="AD" clId="Web-{9417F7CE-DA42-C0C3-C94C-747FD7C21B43}" dt="2023-11-16T04:10:42.238" v="118"/>
        <pc:sldMkLst>
          <pc:docMk/>
          <pc:sldMk cId="1459381192" sldId="260"/>
        </pc:sldMkLst>
        <pc:spChg chg="del">
          <ac:chgData name="Yangyang Li" userId="S::yl9032a@american.edu::e76e3739-b2e8-42c7-a4f0-7538590e52d3" providerId="AD" clId="Web-{9417F7CE-DA42-C0C3-C94C-747FD7C21B43}" dt="2023-11-16T04:07:33.027" v="99"/>
          <ac:spMkLst>
            <pc:docMk/>
            <pc:sldMk cId="1459381192" sldId="260"/>
            <ac:spMk id="2" creationId="{36FE739E-B86D-D23E-4AE6-BB645E0C4BCD}"/>
          </ac:spMkLst>
        </pc:spChg>
        <pc:spChg chg="del mod">
          <ac:chgData name="Yangyang Li" userId="S::yl9032a@american.edu::e76e3739-b2e8-42c7-a4f0-7538590e52d3" providerId="AD" clId="Web-{9417F7CE-DA42-C0C3-C94C-747FD7C21B43}" dt="2023-11-16T04:07:31.793" v="98"/>
          <ac:spMkLst>
            <pc:docMk/>
            <pc:sldMk cId="1459381192" sldId="260"/>
            <ac:spMk id="3" creationId="{75C23D34-8897-3741-CD46-10AC9149BC0D}"/>
          </ac:spMkLst>
        </pc:spChg>
        <pc:spChg chg="add mod">
          <ac:chgData name="Yangyang Li" userId="S::yl9032a@american.edu::e76e3739-b2e8-42c7-a4f0-7538590e52d3" providerId="AD" clId="Web-{9417F7CE-DA42-C0C3-C94C-747FD7C21B43}" dt="2023-11-16T04:09:40.876" v="110" actId="1076"/>
          <ac:spMkLst>
            <pc:docMk/>
            <pc:sldMk cId="1459381192" sldId="260"/>
            <ac:spMk id="6" creationId="{DD978560-1CBD-EC15-59B7-9827A765634A}"/>
          </ac:spMkLst>
        </pc:spChg>
        <pc:picChg chg="add">
          <ac:chgData name="Yangyang Li" userId="S::yl9032a@american.edu::e76e3739-b2e8-42c7-a4f0-7538590e52d3" providerId="AD" clId="Web-{9417F7CE-DA42-C0C3-C94C-747FD7C21B43}" dt="2023-11-16T04:09:12.203" v="107"/>
          <ac:picMkLst>
            <pc:docMk/>
            <pc:sldMk cId="1459381192" sldId="260"/>
            <ac:picMk id="5" creationId="{F20413D3-EA5E-CF02-A534-565D398D24ED}"/>
          </ac:picMkLst>
        </pc:picChg>
      </pc:sldChg>
      <pc:sldChg chg="addSp delSp modSp add replId">
        <pc:chgData name="Yangyang Li" userId="S::yl9032a@american.edu::e76e3739-b2e8-42c7-a4f0-7538590e52d3" providerId="AD" clId="Web-{9417F7CE-DA42-C0C3-C94C-747FD7C21B43}" dt="2023-11-16T04:11:56.053" v="134" actId="1076"/>
        <pc:sldMkLst>
          <pc:docMk/>
          <pc:sldMk cId="3892592533" sldId="261"/>
        </pc:sldMkLst>
        <pc:spChg chg="mod">
          <ac:chgData name="Yangyang Li" userId="S::yl9032a@american.edu::e76e3739-b2e8-42c7-a4f0-7538590e52d3" providerId="AD" clId="Web-{9417F7CE-DA42-C0C3-C94C-747FD7C21B43}" dt="2023-11-16T04:11:50.475" v="133"/>
          <ac:spMkLst>
            <pc:docMk/>
            <pc:sldMk cId="3892592533" sldId="261"/>
            <ac:spMk id="2" creationId="{7D53D2FB-013C-1DE3-15F6-77F5DE672B5E}"/>
          </ac:spMkLst>
        </pc:spChg>
        <pc:spChg chg="del mod">
          <ac:chgData name="Yangyang Li" userId="S::yl9032a@american.edu::e76e3739-b2e8-42c7-a4f0-7538590e52d3" providerId="AD" clId="Web-{9417F7CE-DA42-C0C3-C94C-747FD7C21B43}" dt="2023-11-16T04:10:57.817" v="120"/>
          <ac:spMkLst>
            <pc:docMk/>
            <pc:sldMk cId="3892592533" sldId="261"/>
            <ac:spMk id="3" creationId="{A5EB9A94-2F34-286C-99A8-C3C11856FFD3}"/>
          </ac:spMkLst>
        </pc:spChg>
        <pc:spChg chg="add del mod">
          <ac:chgData name="Yangyang Li" userId="S::yl9032a@american.edu::e76e3739-b2e8-42c7-a4f0-7538590e52d3" providerId="AD" clId="Web-{9417F7CE-DA42-C0C3-C94C-747FD7C21B43}" dt="2023-11-16T04:11:00.817" v="121"/>
          <ac:spMkLst>
            <pc:docMk/>
            <pc:sldMk cId="3892592533" sldId="261"/>
            <ac:spMk id="8" creationId="{469B3E8E-74F1-CD77-C30A-B3554DE733C0}"/>
          </ac:spMkLst>
        </pc:spChg>
        <pc:spChg chg="del">
          <ac:chgData name="Yangyang Li" userId="S::yl9032a@american.edu::e76e3739-b2e8-42c7-a4f0-7538590e52d3" providerId="AD" clId="Web-{9417F7CE-DA42-C0C3-C94C-747FD7C21B43}" dt="2023-11-16T04:10:26.206" v="112"/>
          <ac:spMkLst>
            <pc:docMk/>
            <pc:sldMk cId="3892592533" sldId="261"/>
            <ac:spMk id="18" creationId="{38FAA1A1-D861-433F-88FA-1E9D6FD31D11}"/>
          </ac:spMkLst>
        </pc:spChg>
        <pc:spChg chg="del">
          <ac:chgData name="Yangyang Li" userId="S::yl9032a@american.edu::e76e3739-b2e8-42c7-a4f0-7538590e52d3" providerId="AD" clId="Web-{9417F7CE-DA42-C0C3-C94C-747FD7C21B43}" dt="2023-11-16T04:10:26.206" v="112"/>
          <ac:spMkLst>
            <pc:docMk/>
            <pc:sldMk cId="3892592533" sldId="261"/>
            <ac:spMk id="19" creationId="{09588DA8-065E-4F6F-8EFD-43104AB2E0CF}"/>
          </ac:spMkLst>
        </pc:spChg>
        <pc:spChg chg="del">
          <ac:chgData name="Yangyang Li" userId="S::yl9032a@american.edu::e76e3739-b2e8-42c7-a4f0-7538590e52d3" providerId="AD" clId="Web-{9417F7CE-DA42-C0C3-C94C-747FD7C21B43}" dt="2023-11-16T04:10:26.206" v="112"/>
          <ac:spMkLst>
            <pc:docMk/>
            <pc:sldMk cId="3892592533" sldId="261"/>
            <ac:spMk id="20" creationId="{8D71EDA1-87BF-4D5D-AB79-F346FD19278A}"/>
          </ac:spMkLst>
        </pc:spChg>
        <pc:spChg chg="del">
          <ac:chgData name="Yangyang Li" userId="S::yl9032a@american.edu::e76e3739-b2e8-42c7-a4f0-7538590e52d3" providerId="AD" clId="Web-{9417F7CE-DA42-C0C3-C94C-747FD7C21B43}" dt="2023-11-16T04:10:26.206" v="112"/>
          <ac:spMkLst>
            <pc:docMk/>
            <pc:sldMk cId="3892592533" sldId="261"/>
            <ac:spMk id="21" creationId="{C4285719-470E-454C-AF62-8323075F1F5B}"/>
          </ac:spMkLst>
        </pc:spChg>
        <pc:spChg chg="del">
          <ac:chgData name="Yangyang Li" userId="S::yl9032a@american.edu::e76e3739-b2e8-42c7-a4f0-7538590e52d3" providerId="AD" clId="Web-{9417F7CE-DA42-C0C3-C94C-747FD7C21B43}" dt="2023-11-16T04:10:26.206" v="112"/>
          <ac:spMkLst>
            <pc:docMk/>
            <pc:sldMk cId="3892592533" sldId="261"/>
            <ac:spMk id="22" creationId="{CD9FE4EF-C4D8-49A0-B2FF-81D8DB7D8A24}"/>
          </ac:spMkLst>
        </pc:spChg>
        <pc:spChg chg="del">
          <ac:chgData name="Yangyang Li" userId="S::yl9032a@american.edu::e76e3739-b2e8-42c7-a4f0-7538590e52d3" providerId="AD" clId="Web-{9417F7CE-DA42-C0C3-C94C-747FD7C21B43}" dt="2023-11-16T04:10:26.206" v="112"/>
          <ac:spMkLst>
            <pc:docMk/>
            <pc:sldMk cId="3892592533" sldId="261"/>
            <ac:spMk id="23" creationId="{4300840D-0A0B-4512-BACA-B439D5B9C57C}"/>
          </ac:spMkLst>
        </pc:spChg>
        <pc:spChg chg="del">
          <ac:chgData name="Yangyang Li" userId="S::yl9032a@american.edu::e76e3739-b2e8-42c7-a4f0-7538590e52d3" providerId="AD" clId="Web-{9417F7CE-DA42-C0C3-C94C-747FD7C21B43}" dt="2023-11-16T04:10:26.206" v="112"/>
          <ac:spMkLst>
            <pc:docMk/>
            <pc:sldMk cId="3892592533" sldId="261"/>
            <ac:spMk id="24" creationId="{D2B78728-A580-49A7-84F9-6EF6F583ADE0}"/>
          </ac:spMkLst>
        </pc:spChg>
        <pc:spChg chg="add del">
          <ac:chgData name="Yangyang Li" userId="S::yl9032a@american.edu::e76e3739-b2e8-42c7-a4f0-7538590e52d3" providerId="AD" clId="Web-{9417F7CE-DA42-C0C3-C94C-747FD7C21B43}" dt="2023-11-16T04:11:50.475" v="133"/>
          <ac:spMkLst>
            <pc:docMk/>
            <pc:sldMk cId="3892592533" sldId="261"/>
            <ac:spMk id="29" creationId="{979E27D9-03C7-44E2-9FF8-15D0C8506AF7}"/>
          </ac:spMkLst>
        </pc:spChg>
        <pc:spChg chg="add del">
          <ac:chgData name="Yangyang Li" userId="S::yl9032a@american.edu::e76e3739-b2e8-42c7-a4f0-7538590e52d3" providerId="AD" clId="Web-{9417F7CE-DA42-C0C3-C94C-747FD7C21B43}" dt="2023-11-16T04:11:50.475" v="133"/>
          <ac:spMkLst>
            <pc:docMk/>
            <pc:sldMk cId="3892592533" sldId="261"/>
            <ac:spMk id="31" creationId="{EEBF1590-3B36-48EE-A89D-3B6F3CB256AB}"/>
          </ac:spMkLst>
        </pc:spChg>
        <pc:spChg chg="add del">
          <ac:chgData name="Yangyang Li" userId="S::yl9032a@american.edu::e76e3739-b2e8-42c7-a4f0-7538590e52d3" providerId="AD" clId="Web-{9417F7CE-DA42-C0C3-C94C-747FD7C21B43}" dt="2023-11-16T04:11:50.475" v="133"/>
          <ac:spMkLst>
            <pc:docMk/>
            <pc:sldMk cId="3892592533" sldId="261"/>
            <ac:spMk id="33" creationId="{AC8F6C8C-AB5A-4548-942D-E3FD40ACBC49}"/>
          </ac:spMkLst>
        </pc:spChg>
        <pc:spChg chg="add">
          <ac:chgData name="Yangyang Li" userId="S::yl9032a@american.edu::e76e3739-b2e8-42c7-a4f0-7538590e52d3" providerId="AD" clId="Web-{9417F7CE-DA42-C0C3-C94C-747FD7C21B43}" dt="2023-11-16T04:11:50.475" v="133"/>
          <ac:spMkLst>
            <pc:docMk/>
            <pc:sldMk cId="3892592533" sldId="261"/>
            <ac:spMk id="38" creationId="{A8384FB5-9ADC-4DDC-881B-597D56F5B15D}"/>
          </ac:spMkLst>
        </pc:spChg>
        <pc:spChg chg="add">
          <ac:chgData name="Yangyang Li" userId="S::yl9032a@american.edu::e76e3739-b2e8-42c7-a4f0-7538590e52d3" providerId="AD" clId="Web-{9417F7CE-DA42-C0C3-C94C-747FD7C21B43}" dt="2023-11-16T04:11:50.475" v="133"/>
          <ac:spMkLst>
            <pc:docMk/>
            <pc:sldMk cId="3892592533" sldId="261"/>
            <ac:spMk id="40" creationId="{1199E1B1-A8C0-4FE8-A5A8-1CB41D69F857}"/>
          </ac:spMkLst>
        </pc:spChg>
        <pc:spChg chg="add">
          <ac:chgData name="Yangyang Li" userId="S::yl9032a@american.edu::e76e3739-b2e8-42c7-a4f0-7538590e52d3" providerId="AD" clId="Web-{9417F7CE-DA42-C0C3-C94C-747FD7C21B43}" dt="2023-11-16T04:11:50.475" v="133"/>
          <ac:spMkLst>
            <pc:docMk/>
            <pc:sldMk cId="3892592533" sldId="261"/>
            <ac:spMk id="42" creationId="{84A8DE83-DE75-4B41-9DB4-A7EC0B0DEC0B}"/>
          </ac:spMkLst>
        </pc:spChg>
        <pc:spChg chg="add">
          <ac:chgData name="Yangyang Li" userId="S::yl9032a@american.edu::e76e3739-b2e8-42c7-a4f0-7538590e52d3" providerId="AD" clId="Web-{9417F7CE-DA42-C0C3-C94C-747FD7C21B43}" dt="2023-11-16T04:11:50.475" v="133"/>
          <ac:spMkLst>
            <pc:docMk/>
            <pc:sldMk cId="3892592533" sldId="261"/>
            <ac:spMk id="44" creationId="{A7009A0A-BEF5-4EAC-AF15-E4F9F002E239}"/>
          </ac:spMkLst>
        </pc:spChg>
        <pc:picChg chg="add mod">
          <ac:chgData name="Yangyang Li" userId="S::yl9032a@american.edu::e76e3739-b2e8-42c7-a4f0-7538590e52d3" providerId="AD" clId="Web-{9417F7CE-DA42-C0C3-C94C-747FD7C21B43}" dt="2023-11-16T04:11:56.053" v="134" actId="1076"/>
          <ac:picMkLst>
            <pc:docMk/>
            <pc:sldMk cId="3892592533" sldId="261"/>
            <ac:picMk id="5" creationId="{0DC36DB6-E2C7-D57D-6166-26150A5BDD31}"/>
          </ac:picMkLst>
        </pc:picChg>
        <pc:picChg chg="del mod">
          <ac:chgData name="Yangyang Li" userId="S::yl9032a@american.edu::e76e3739-b2e8-42c7-a4f0-7538590e52d3" providerId="AD" clId="Web-{9417F7CE-DA42-C0C3-C94C-747FD7C21B43}" dt="2023-11-16T04:10:34.144" v="114"/>
          <ac:picMkLst>
            <pc:docMk/>
            <pc:sldMk cId="3892592533" sldId="261"/>
            <ac:picMk id="7" creationId="{C37F2639-27AC-1A39-D853-82952E494C42}"/>
          </ac:picMkLst>
        </pc:picChg>
      </pc:sldChg>
    </pc:docChg>
  </pc:docChgLst>
  <pc:docChgLst>
    <pc:chgData name="Mohamed Seifeldin" userId="S::ms7375a@american.edu::4854ab31-3b83-49b4-ac19-f6716003d63f" providerId="AD" clId="Web-{7471FCFF-239C-AA73-5FE2-D79AEB5004B5}"/>
    <pc:docChg chg="modSld sldOrd">
      <pc:chgData name="Mohamed Seifeldin" userId="S::ms7375a@american.edu::4854ab31-3b83-49b4-ac19-f6716003d63f" providerId="AD" clId="Web-{7471FCFF-239C-AA73-5FE2-D79AEB5004B5}" dt="2023-12-05T19:21:05.795" v="52"/>
      <pc:docMkLst>
        <pc:docMk/>
      </pc:docMkLst>
      <pc:sldChg chg="modSp">
        <pc:chgData name="Mohamed Seifeldin" userId="S::ms7375a@american.edu::4854ab31-3b83-49b4-ac19-f6716003d63f" providerId="AD" clId="Web-{7471FCFF-239C-AA73-5FE2-D79AEB5004B5}" dt="2023-12-05T17:22:41.211" v="48" actId="20577"/>
        <pc:sldMkLst>
          <pc:docMk/>
          <pc:sldMk cId="2105906237" sldId="257"/>
        </pc:sldMkLst>
        <pc:spChg chg="mod">
          <ac:chgData name="Mohamed Seifeldin" userId="S::ms7375a@american.edu::4854ab31-3b83-49b4-ac19-f6716003d63f" providerId="AD" clId="Web-{7471FCFF-239C-AA73-5FE2-D79AEB5004B5}" dt="2023-12-05T17:22:41.211" v="48" actId="20577"/>
          <ac:spMkLst>
            <pc:docMk/>
            <pc:sldMk cId="2105906237" sldId="257"/>
            <ac:spMk id="8" creationId="{0E2B785D-7418-01E6-FD8E-CBEB160F7391}"/>
          </ac:spMkLst>
        </pc:spChg>
      </pc:sldChg>
      <pc:sldChg chg="ord">
        <pc:chgData name="Mohamed Seifeldin" userId="S::ms7375a@american.edu::4854ab31-3b83-49b4-ac19-f6716003d63f" providerId="AD" clId="Web-{7471FCFF-239C-AA73-5FE2-D79AEB5004B5}" dt="2023-12-05T19:21:01.326" v="51"/>
        <pc:sldMkLst>
          <pc:docMk/>
          <pc:sldMk cId="3734722691" sldId="267"/>
        </pc:sldMkLst>
      </pc:sldChg>
      <pc:sldChg chg="ord">
        <pc:chgData name="Mohamed Seifeldin" userId="S::ms7375a@american.edu::4854ab31-3b83-49b4-ac19-f6716003d63f" providerId="AD" clId="Web-{7471FCFF-239C-AA73-5FE2-D79AEB5004B5}" dt="2023-12-05T19:21:01.326" v="50"/>
        <pc:sldMkLst>
          <pc:docMk/>
          <pc:sldMk cId="3402542456" sldId="270"/>
        </pc:sldMkLst>
      </pc:sldChg>
      <pc:sldChg chg="ord">
        <pc:chgData name="Mohamed Seifeldin" userId="S::ms7375a@american.edu::4854ab31-3b83-49b4-ac19-f6716003d63f" providerId="AD" clId="Web-{7471FCFF-239C-AA73-5FE2-D79AEB5004B5}" dt="2023-12-05T19:21:05.795" v="52"/>
        <pc:sldMkLst>
          <pc:docMk/>
          <pc:sldMk cId="751684257" sldId="271"/>
        </pc:sldMkLst>
      </pc:sldChg>
      <pc:sldChg chg="ord">
        <pc:chgData name="Mohamed Seifeldin" userId="S::ms7375a@american.edu::4854ab31-3b83-49b4-ac19-f6716003d63f" providerId="AD" clId="Web-{7471FCFF-239C-AA73-5FE2-D79AEB5004B5}" dt="2023-12-05T19:21:01.326" v="49"/>
        <pc:sldMkLst>
          <pc:docMk/>
          <pc:sldMk cId="3971952445" sldId="274"/>
        </pc:sldMkLst>
      </pc:sldChg>
    </pc:docChg>
  </pc:docChgLst>
  <pc:docChgLst>
    <pc:chgData name="Yangyang Li" userId="S::yl9032a@american.edu::e76e3739-b2e8-42c7-a4f0-7538590e52d3" providerId="AD" clId="Web-{29B5D773-1FC6-435B-6EE9-45874E7ACD0D}"/>
    <pc:docChg chg="addSld">
      <pc:chgData name="Yangyang Li" userId="S::yl9032a@american.edu::e76e3739-b2e8-42c7-a4f0-7538590e52d3" providerId="AD" clId="Web-{29B5D773-1FC6-435B-6EE9-45874E7ACD0D}" dt="2023-12-05T01:48:53.726" v="0"/>
      <pc:docMkLst>
        <pc:docMk/>
      </pc:docMkLst>
      <pc:sldChg chg="new">
        <pc:chgData name="Yangyang Li" userId="S::yl9032a@american.edu::e76e3739-b2e8-42c7-a4f0-7538590e52d3" providerId="AD" clId="Web-{29B5D773-1FC6-435B-6EE9-45874E7ACD0D}" dt="2023-12-05T01:48:53.726" v="0"/>
        <pc:sldMkLst>
          <pc:docMk/>
          <pc:sldMk cId="1660744291" sldId="263"/>
        </pc:sldMkLst>
      </pc:sldChg>
    </pc:docChg>
  </pc:docChgLst>
  <pc:docChgLst>
    <pc:chgData name="Charles Adams" userId="S::ca4865a@american.edu::04f858c4-60e6-42df-b5df-b7170dedc5cc" providerId="AD" clId="Web-{379675EE-7B4D-F1C2-D4C8-BE9FBE69A0F5}"/>
    <pc:docChg chg="addSld modSld addMainMaster delMainMaster">
      <pc:chgData name="Charles Adams" userId="S::ca4865a@american.edu::04f858c4-60e6-42df-b5df-b7170dedc5cc" providerId="AD" clId="Web-{379675EE-7B4D-F1C2-D4C8-BE9FBE69A0F5}" dt="2023-10-26T15:55:23.619" v="66" actId="20577"/>
      <pc:docMkLst>
        <pc:docMk/>
      </pc:docMkLst>
      <pc:sldChg chg="delSp modSp mod modClrScheme chgLayout">
        <pc:chgData name="Charles Adams" userId="S::ca4865a@american.edu::04f858c4-60e6-42df-b5df-b7170dedc5cc" providerId="AD" clId="Web-{379675EE-7B4D-F1C2-D4C8-BE9FBE69A0F5}" dt="2023-10-26T15:53:52.066" v="19"/>
        <pc:sldMkLst>
          <pc:docMk/>
          <pc:sldMk cId="109857222" sldId="256"/>
        </pc:sldMkLst>
        <pc:spChg chg="mod ord">
          <ac:chgData name="Charles Adams" userId="S::ca4865a@american.edu::04f858c4-60e6-42df-b5df-b7170dedc5cc" providerId="AD" clId="Web-{379675EE-7B4D-F1C2-D4C8-BE9FBE69A0F5}" dt="2023-10-26T15:53:52.066" v="19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rles Adams" userId="S::ca4865a@american.edu::04f858c4-60e6-42df-b5df-b7170dedc5cc" providerId="AD" clId="Web-{379675EE-7B4D-F1C2-D4C8-BE9FBE69A0F5}" dt="2023-10-26T15:53:17.704" v="16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 modClrScheme chgLayout">
        <pc:chgData name="Charles Adams" userId="S::ca4865a@american.edu::04f858c4-60e6-42df-b5df-b7170dedc5cc" providerId="AD" clId="Web-{379675EE-7B4D-F1C2-D4C8-BE9FBE69A0F5}" dt="2023-10-26T15:55:23.619" v="66" actId="20577"/>
        <pc:sldMkLst>
          <pc:docMk/>
          <pc:sldMk cId="2105906237" sldId="257"/>
        </pc:sldMkLst>
        <pc:spChg chg="mod ord">
          <ac:chgData name="Charles Adams" userId="S::ca4865a@american.edu::04f858c4-60e6-42df-b5df-b7170dedc5cc" providerId="AD" clId="Web-{379675EE-7B4D-F1C2-D4C8-BE9FBE69A0F5}" dt="2023-10-26T15:54:17.864" v="28" actId="20577"/>
          <ac:spMkLst>
            <pc:docMk/>
            <pc:sldMk cId="2105906237" sldId="257"/>
            <ac:spMk id="2" creationId="{7D53D2FB-013C-1DE3-15F6-77F5DE672B5E}"/>
          </ac:spMkLst>
        </pc:spChg>
        <pc:spChg chg="mod ord">
          <ac:chgData name="Charles Adams" userId="S::ca4865a@american.edu::04f858c4-60e6-42df-b5df-b7170dedc5cc" providerId="AD" clId="Web-{379675EE-7B4D-F1C2-D4C8-BE9FBE69A0F5}" dt="2023-10-26T15:55:23.619" v="66" actId="20577"/>
          <ac:spMkLst>
            <pc:docMk/>
            <pc:sldMk cId="2105906237" sldId="257"/>
            <ac:spMk id="3" creationId="{A5EB9A94-2F34-286C-99A8-C3C11856FFD3}"/>
          </ac:spMkLst>
        </pc:spChg>
        <pc:spChg chg="add del">
          <ac:chgData name="Charles Adams" userId="S::ca4865a@american.edu::04f858c4-60e6-42df-b5df-b7170dedc5cc" providerId="AD" clId="Web-{379675EE-7B4D-F1C2-D4C8-BE9FBE69A0F5}" dt="2023-10-26T15:54:02.582" v="21"/>
          <ac:spMkLst>
            <pc:docMk/>
            <pc:sldMk cId="2105906237" sldId="257"/>
            <ac:spMk id="8" creationId="{1B15ED52-F352-441B-82BF-E0EA34836D08}"/>
          </ac:spMkLst>
        </pc:spChg>
        <pc:spChg chg="add del">
          <ac:chgData name="Charles Adams" userId="S::ca4865a@american.edu::04f858c4-60e6-42df-b5df-b7170dedc5cc" providerId="AD" clId="Web-{379675EE-7B4D-F1C2-D4C8-BE9FBE69A0F5}" dt="2023-10-26T15:54:02.582" v="21"/>
          <ac:spMkLst>
            <pc:docMk/>
            <pc:sldMk cId="2105906237" sldId="257"/>
            <ac:spMk id="10" creationId="{3B2E3793-BFE6-45A2-9B7B-E18844431C99}"/>
          </ac:spMkLst>
        </pc:spChg>
        <pc:spChg chg="add del">
          <ac:chgData name="Charles Adams" userId="S::ca4865a@american.edu::04f858c4-60e6-42df-b5df-b7170dedc5cc" providerId="AD" clId="Web-{379675EE-7B4D-F1C2-D4C8-BE9FBE69A0F5}" dt="2023-10-26T15:54:02.582" v="21"/>
          <ac:spMkLst>
            <pc:docMk/>
            <pc:sldMk cId="2105906237" sldId="257"/>
            <ac:spMk id="12" creationId="{BC4C4868-CB8F-4AF9-9CDB-8108F2C19B67}"/>
          </ac:spMkLst>
        </pc:spChg>
        <pc:spChg chg="add del">
          <ac:chgData name="Charles Adams" userId="S::ca4865a@american.edu::04f858c4-60e6-42df-b5df-b7170dedc5cc" providerId="AD" clId="Web-{379675EE-7B4D-F1C2-D4C8-BE9FBE69A0F5}" dt="2023-10-26T15:54:02.582" v="21"/>
          <ac:spMkLst>
            <pc:docMk/>
            <pc:sldMk cId="2105906237" sldId="257"/>
            <ac:spMk id="14" creationId="{375E0459-6403-40CD-989D-56A4407CA12E}"/>
          </ac:spMkLst>
        </pc:spChg>
        <pc:spChg chg="add del">
          <ac:chgData name="Charles Adams" userId="S::ca4865a@american.edu::04f858c4-60e6-42df-b5df-b7170dedc5cc" providerId="AD" clId="Web-{379675EE-7B4D-F1C2-D4C8-BE9FBE69A0F5}" dt="2023-10-26T15:54:02.582" v="21"/>
          <ac:spMkLst>
            <pc:docMk/>
            <pc:sldMk cId="2105906237" sldId="257"/>
            <ac:spMk id="16" creationId="{53E5B1A8-3AC9-4BD1-9BBC-78CA94F2D1BA}"/>
          </ac:spMkLst>
        </pc:spChg>
        <pc:spChg chg="add">
          <ac:chgData name="Charles Adams" userId="S::ca4865a@american.edu::04f858c4-60e6-42df-b5df-b7170dedc5cc" providerId="AD" clId="Web-{379675EE-7B4D-F1C2-D4C8-BE9FBE69A0F5}" dt="2023-10-26T15:54:02.598" v="22"/>
          <ac:spMkLst>
            <pc:docMk/>
            <pc:sldMk cId="2105906237" sldId="257"/>
            <ac:spMk id="18" creationId="{38FAA1A1-D861-433F-88FA-1E9D6FD31D11}"/>
          </ac:spMkLst>
        </pc:spChg>
        <pc:spChg chg="add">
          <ac:chgData name="Charles Adams" userId="S::ca4865a@american.edu::04f858c4-60e6-42df-b5df-b7170dedc5cc" providerId="AD" clId="Web-{379675EE-7B4D-F1C2-D4C8-BE9FBE69A0F5}" dt="2023-10-26T15:54:02.598" v="22"/>
          <ac:spMkLst>
            <pc:docMk/>
            <pc:sldMk cId="2105906237" sldId="257"/>
            <ac:spMk id="19" creationId="{09588DA8-065E-4F6F-8EFD-43104AB2E0CF}"/>
          </ac:spMkLst>
        </pc:spChg>
        <pc:spChg chg="add">
          <ac:chgData name="Charles Adams" userId="S::ca4865a@american.edu::04f858c4-60e6-42df-b5df-b7170dedc5cc" providerId="AD" clId="Web-{379675EE-7B4D-F1C2-D4C8-BE9FBE69A0F5}" dt="2023-10-26T15:54:02.598" v="22"/>
          <ac:spMkLst>
            <pc:docMk/>
            <pc:sldMk cId="2105906237" sldId="257"/>
            <ac:spMk id="20" creationId="{8D71EDA1-87BF-4D5D-AB79-F346FD19278A}"/>
          </ac:spMkLst>
        </pc:spChg>
        <pc:spChg chg="add">
          <ac:chgData name="Charles Adams" userId="S::ca4865a@american.edu::04f858c4-60e6-42df-b5df-b7170dedc5cc" providerId="AD" clId="Web-{379675EE-7B4D-F1C2-D4C8-BE9FBE69A0F5}" dt="2023-10-26T15:54:02.598" v="22"/>
          <ac:spMkLst>
            <pc:docMk/>
            <pc:sldMk cId="2105906237" sldId="257"/>
            <ac:spMk id="21" creationId="{C4285719-470E-454C-AF62-8323075F1F5B}"/>
          </ac:spMkLst>
        </pc:spChg>
        <pc:spChg chg="add">
          <ac:chgData name="Charles Adams" userId="S::ca4865a@american.edu::04f858c4-60e6-42df-b5df-b7170dedc5cc" providerId="AD" clId="Web-{379675EE-7B4D-F1C2-D4C8-BE9FBE69A0F5}" dt="2023-10-26T15:54:02.598" v="22"/>
          <ac:spMkLst>
            <pc:docMk/>
            <pc:sldMk cId="2105906237" sldId="257"/>
            <ac:spMk id="22" creationId="{CD9FE4EF-C4D8-49A0-B2FF-81D8DB7D8A24}"/>
          </ac:spMkLst>
        </pc:spChg>
        <pc:spChg chg="add">
          <ac:chgData name="Charles Adams" userId="S::ca4865a@american.edu::04f858c4-60e6-42df-b5df-b7170dedc5cc" providerId="AD" clId="Web-{379675EE-7B4D-F1C2-D4C8-BE9FBE69A0F5}" dt="2023-10-26T15:54:02.598" v="22"/>
          <ac:spMkLst>
            <pc:docMk/>
            <pc:sldMk cId="2105906237" sldId="257"/>
            <ac:spMk id="23" creationId="{4300840D-0A0B-4512-BACA-B439D5B9C57C}"/>
          </ac:spMkLst>
        </pc:spChg>
        <pc:spChg chg="add">
          <ac:chgData name="Charles Adams" userId="S::ca4865a@american.edu::04f858c4-60e6-42df-b5df-b7170dedc5cc" providerId="AD" clId="Web-{379675EE-7B4D-F1C2-D4C8-BE9FBE69A0F5}" dt="2023-10-26T15:54:02.598" v="22"/>
          <ac:spMkLst>
            <pc:docMk/>
            <pc:sldMk cId="2105906237" sldId="257"/>
            <ac:spMk id="24" creationId="{D2B78728-A580-49A7-84F9-6EF6F583ADE0}"/>
          </ac:spMkLst>
        </pc:spChg>
      </pc:sldChg>
      <pc:sldMasterChg chg="add del addSldLayout delSldLayout">
        <pc:chgData name="Charles Adams" userId="S::ca4865a@american.edu::04f858c4-60e6-42df-b5df-b7170dedc5cc" providerId="AD" clId="Web-{379675EE-7B4D-F1C2-D4C8-BE9FBE69A0F5}" dt="2023-10-26T15:53:52.066" v="19"/>
        <pc:sldMasterMkLst>
          <pc:docMk/>
          <pc:sldMasterMk cId="2460954070" sldId="2147483660"/>
        </pc:sldMasterMkLst>
        <pc:sldLayoutChg chg="add del">
          <pc:chgData name="Charles Adams" userId="S::ca4865a@american.edu::04f858c4-60e6-42df-b5df-b7170dedc5cc" providerId="AD" clId="Web-{379675EE-7B4D-F1C2-D4C8-BE9FBE69A0F5}" dt="2023-10-26T15:53:52.066" v="19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Charles Adams" userId="S::ca4865a@american.edu::04f858c4-60e6-42df-b5df-b7170dedc5cc" providerId="AD" clId="Web-{379675EE-7B4D-F1C2-D4C8-BE9FBE69A0F5}" dt="2023-10-26T15:53:52.066" v="19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Charles Adams" userId="S::ca4865a@american.edu::04f858c4-60e6-42df-b5df-b7170dedc5cc" providerId="AD" clId="Web-{379675EE-7B4D-F1C2-D4C8-BE9FBE69A0F5}" dt="2023-10-26T15:53:52.066" v="19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Charles Adams" userId="S::ca4865a@american.edu::04f858c4-60e6-42df-b5df-b7170dedc5cc" providerId="AD" clId="Web-{379675EE-7B4D-F1C2-D4C8-BE9FBE69A0F5}" dt="2023-10-26T15:53:52.066" v="19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Charles Adams" userId="S::ca4865a@american.edu::04f858c4-60e6-42df-b5df-b7170dedc5cc" providerId="AD" clId="Web-{379675EE-7B4D-F1C2-D4C8-BE9FBE69A0F5}" dt="2023-10-26T15:53:52.066" v="19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Charles Adams" userId="S::ca4865a@american.edu::04f858c4-60e6-42df-b5df-b7170dedc5cc" providerId="AD" clId="Web-{379675EE-7B4D-F1C2-D4C8-BE9FBE69A0F5}" dt="2023-10-26T15:53:52.066" v="19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Charles Adams" userId="S::ca4865a@american.edu::04f858c4-60e6-42df-b5df-b7170dedc5cc" providerId="AD" clId="Web-{379675EE-7B4D-F1C2-D4C8-BE9FBE69A0F5}" dt="2023-10-26T15:53:52.066" v="19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Charles Adams" userId="S::ca4865a@american.edu::04f858c4-60e6-42df-b5df-b7170dedc5cc" providerId="AD" clId="Web-{379675EE-7B4D-F1C2-D4C8-BE9FBE69A0F5}" dt="2023-10-26T15:53:52.066" v="19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Charles Adams" userId="S::ca4865a@american.edu::04f858c4-60e6-42df-b5df-b7170dedc5cc" providerId="AD" clId="Web-{379675EE-7B4D-F1C2-D4C8-BE9FBE69A0F5}" dt="2023-10-26T15:53:52.066" v="19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Charles Adams" userId="S::ca4865a@american.edu::04f858c4-60e6-42df-b5df-b7170dedc5cc" providerId="AD" clId="Web-{379675EE-7B4D-F1C2-D4C8-BE9FBE69A0F5}" dt="2023-10-26T15:53:52.066" v="19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Charles Adams" userId="S::ca4865a@american.edu::04f858c4-60e6-42df-b5df-b7170dedc5cc" providerId="AD" clId="Web-{379675EE-7B4D-F1C2-D4C8-BE9FBE69A0F5}" dt="2023-10-26T15:53:52.066" v="1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Charles Adams" userId="S::ca4865a@american.edu::04f858c4-60e6-42df-b5df-b7170dedc5cc" providerId="AD" clId="Web-{379675EE-7B4D-F1C2-D4C8-BE9FBE69A0F5}" dt="2023-10-26T15:53:52.066" v="19"/>
        <pc:sldMasterMkLst>
          <pc:docMk/>
          <pc:sldMasterMk cId="2811275125" sldId="2147483672"/>
        </pc:sldMasterMkLst>
        <pc:sldLayoutChg chg="add del mod replId">
          <pc:chgData name="Charles Adams" userId="S::ca4865a@american.edu::04f858c4-60e6-42df-b5df-b7170dedc5cc" providerId="AD" clId="Web-{379675EE-7B4D-F1C2-D4C8-BE9FBE69A0F5}" dt="2023-10-26T15:53:52.066" v="19"/>
          <pc:sldLayoutMkLst>
            <pc:docMk/>
            <pc:sldMasterMk cId="2811275125" sldId="2147483672"/>
            <pc:sldLayoutMk cId="1467829392" sldId="2147483673"/>
          </pc:sldLayoutMkLst>
        </pc:sldLayoutChg>
        <pc:sldLayoutChg chg="add del mod replId">
          <pc:chgData name="Charles Adams" userId="S::ca4865a@american.edu::04f858c4-60e6-42df-b5df-b7170dedc5cc" providerId="AD" clId="Web-{379675EE-7B4D-F1C2-D4C8-BE9FBE69A0F5}" dt="2023-10-26T15:53:52.066" v="19"/>
          <pc:sldLayoutMkLst>
            <pc:docMk/>
            <pc:sldMasterMk cId="2811275125" sldId="2147483672"/>
            <pc:sldLayoutMk cId="2522445651" sldId="2147483674"/>
          </pc:sldLayoutMkLst>
        </pc:sldLayoutChg>
        <pc:sldLayoutChg chg="add del mod replId">
          <pc:chgData name="Charles Adams" userId="S::ca4865a@american.edu::04f858c4-60e6-42df-b5df-b7170dedc5cc" providerId="AD" clId="Web-{379675EE-7B4D-F1C2-D4C8-BE9FBE69A0F5}" dt="2023-10-26T15:53:52.066" v="19"/>
          <pc:sldLayoutMkLst>
            <pc:docMk/>
            <pc:sldMasterMk cId="2811275125" sldId="2147483672"/>
            <pc:sldLayoutMk cId="1991608720" sldId="2147483675"/>
          </pc:sldLayoutMkLst>
        </pc:sldLayoutChg>
        <pc:sldLayoutChg chg="add del mod replId">
          <pc:chgData name="Charles Adams" userId="S::ca4865a@american.edu::04f858c4-60e6-42df-b5df-b7170dedc5cc" providerId="AD" clId="Web-{379675EE-7B4D-F1C2-D4C8-BE9FBE69A0F5}" dt="2023-10-26T15:53:52.066" v="19"/>
          <pc:sldLayoutMkLst>
            <pc:docMk/>
            <pc:sldMasterMk cId="2811275125" sldId="2147483672"/>
            <pc:sldLayoutMk cId="207740840" sldId="2147483676"/>
          </pc:sldLayoutMkLst>
        </pc:sldLayoutChg>
        <pc:sldLayoutChg chg="add del mod replId">
          <pc:chgData name="Charles Adams" userId="S::ca4865a@american.edu::04f858c4-60e6-42df-b5df-b7170dedc5cc" providerId="AD" clId="Web-{379675EE-7B4D-F1C2-D4C8-BE9FBE69A0F5}" dt="2023-10-26T15:53:52.066" v="19"/>
          <pc:sldLayoutMkLst>
            <pc:docMk/>
            <pc:sldMasterMk cId="2811275125" sldId="2147483672"/>
            <pc:sldLayoutMk cId="3334223140" sldId="2147483677"/>
          </pc:sldLayoutMkLst>
        </pc:sldLayoutChg>
        <pc:sldLayoutChg chg="add del mod replId">
          <pc:chgData name="Charles Adams" userId="S::ca4865a@american.edu::04f858c4-60e6-42df-b5df-b7170dedc5cc" providerId="AD" clId="Web-{379675EE-7B4D-F1C2-D4C8-BE9FBE69A0F5}" dt="2023-10-26T15:53:52.066" v="19"/>
          <pc:sldLayoutMkLst>
            <pc:docMk/>
            <pc:sldMasterMk cId="2811275125" sldId="2147483672"/>
            <pc:sldLayoutMk cId="2782118133" sldId="2147483678"/>
          </pc:sldLayoutMkLst>
        </pc:sldLayoutChg>
        <pc:sldLayoutChg chg="add del mod replId">
          <pc:chgData name="Charles Adams" userId="S::ca4865a@american.edu::04f858c4-60e6-42df-b5df-b7170dedc5cc" providerId="AD" clId="Web-{379675EE-7B4D-F1C2-D4C8-BE9FBE69A0F5}" dt="2023-10-26T15:53:52.066" v="19"/>
          <pc:sldLayoutMkLst>
            <pc:docMk/>
            <pc:sldMasterMk cId="2811275125" sldId="2147483672"/>
            <pc:sldLayoutMk cId="2306558466" sldId="2147483679"/>
          </pc:sldLayoutMkLst>
        </pc:sldLayoutChg>
        <pc:sldLayoutChg chg="add del mod replId">
          <pc:chgData name="Charles Adams" userId="S::ca4865a@american.edu::04f858c4-60e6-42df-b5df-b7170dedc5cc" providerId="AD" clId="Web-{379675EE-7B4D-F1C2-D4C8-BE9FBE69A0F5}" dt="2023-10-26T15:53:52.066" v="19"/>
          <pc:sldLayoutMkLst>
            <pc:docMk/>
            <pc:sldMasterMk cId="2811275125" sldId="2147483672"/>
            <pc:sldLayoutMk cId="3611877581" sldId="2147483680"/>
          </pc:sldLayoutMkLst>
        </pc:sldLayoutChg>
        <pc:sldLayoutChg chg="add del mod replId">
          <pc:chgData name="Charles Adams" userId="S::ca4865a@american.edu::04f858c4-60e6-42df-b5df-b7170dedc5cc" providerId="AD" clId="Web-{379675EE-7B4D-F1C2-D4C8-BE9FBE69A0F5}" dt="2023-10-26T15:53:52.066" v="19"/>
          <pc:sldLayoutMkLst>
            <pc:docMk/>
            <pc:sldMasterMk cId="2811275125" sldId="2147483672"/>
            <pc:sldLayoutMk cId="758329182" sldId="2147483681"/>
          </pc:sldLayoutMkLst>
        </pc:sldLayoutChg>
        <pc:sldLayoutChg chg="add del mod replId">
          <pc:chgData name="Charles Adams" userId="S::ca4865a@american.edu::04f858c4-60e6-42df-b5df-b7170dedc5cc" providerId="AD" clId="Web-{379675EE-7B4D-F1C2-D4C8-BE9FBE69A0F5}" dt="2023-10-26T15:53:52.066" v="19"/>
          <pc:sldLayoutMkLst>
            <pc:docMk/>
            <pc:sldMasterMk cId="2811275125" sldId="2147483672"/>
            <pc:sldLayoutMk cId="3996457965" sldId="2147483682"/>
          </pc:sldLayoutMkLst>
        </pc:sldLayoutChg>
        <pc:sldLayoutChg chg="add del mod replId">
          <pc:chgData name="Charles Adams" userId="S::ca4865a@american.edu::04f858c4-60e6-42df-b5df-b7170dedc5cc" providerId="AD" clId="Web-{379675EE-7B4D-F1C2-D4C8-BE9FBE69A0F5}" dt="2023-10-26T15:53:52.066" v="19"/>
          <pc:sldLayoutMkLst>
            <pc:docMk/>
            <pc:sldMasterMk cId="2811275125" sldId="2147483672"/>
            <pc:sldLayoutMk cId="2321837913" sldId="2147483683"/>
          </pc:sldLayoutMkLst>
        </pc:sldLayoutChg>
        <pc:sldLayoutChg chg="add del mod replId">
          <pc:chgData name="Charles Adams" userId="S::ca4865a@american.edu::04f858c4-60e6-42df-b5df-b7170dedc5cc" providerId="AD" clId="Web-{379675EE-7B4D-F1C2-D4C8-BE9FBE69A0F5}" dt="2023-10-26T15:53:52.066" v="19"/>
          <pc:sldLayoutMkLst>
            <pc:docMk/>
            <pc:sldMasterMk cId="2811275125" sldId="2147483672"/>
            <pc:sldLayoutMk cId="3197150013" sldId="2147483684"/>
          </pc:sldLayoutMkLst>
        </pc:sldLayoutChg>
        <pc:sldLayoutChg chg="add del mod replId">
          <pc:chgData name="Charles Adams" userId="S::ca4865a@american.edu::04f858c4-60e6-42df-b5df-b7170dedc5cc" providerId="AD" clId="Web-{379675EE-7B4D-F1C2-D4C8-BE9FBE69A0F5}" dt="2023-10-26T15:53:52.066" v="19"/>
          <pc:sldLayoutMkLst>
            <pc:docMk/>
            <pc:sldMasterMk cId="2811275125" sldId="2147483672"/>
            <pc:sldLayoutMk cId="1281619117" sldId="2147483685"/>
          </pc:sldLayoutMkLst>
        </pc:sldLayoutChg>
        <pc:sldLayoutChg chg="add del mod replId">
          <pc:chgData name="Charles Adams" userId="S::ca4865a@american.edu::04f858c4-60e6-42df-b5df-b7170dedc5cc" providerId="AD" clId="Web-{379675EE-7B4D-F1C2-D4C8-BE9FBE69A0F5}" dt="2023-10-26T15:53:52.066" v="19"/>
          <pc:sldLayoutMkLst>
            <pc:docMk/>
            <pc:sldMasterMk cId="2811275125" sldId="2147483672"/>
            <pc:sldLayoutMk cId="4293545883" sldId="2147483686"/>
          </pc:sldLayoutMkLst>
        </pc:sldLayoutChg>
        <pc:sldLayoutChg chg="add del mod replId">
          <pc:chgData name="Charles Adams" userId="S::ca4865a@american.edu::04f858c4-60e6-42df-b5df-b7170dedc5cc" providerId="AD" clId="Web-{379675EE-7B4D-F1C2-D4C8-BE9FBE69A0F5}" dt="2023-10-26T15:53:52.066" v="19"/>
          <pc:sldLayoutMkLst>
            <pc:docMk/>
            <pc:sldMasterMk cId="2811275125" sldId="2147483672"/>
            <pc:sldLayoutMk cId="587855773" sldId="2147483687"/>
          </pc:sldLayoutMkLst>
        </pc:sldLayoutChg>
        <pc:sldLayoutChg chg="add del mod replId">
          <pc:chgData name="Charles Adams" userId="S::ca4865a@american.edu::04f858c4-60e6-42df-b5df-b7170dedc5cc" providerId="AD" clId="Web-{379675EE-7B4D-F1C2-D4C8-BE9FBE69A0F5}" dt="2023-10-26T15:53:52.066" v="19"/>
          <pc:sldLayoutMkLst>
            <pc:docMk/>
            <pc:sldMasterMk cId="2811275125" sldId="2147483672"/>
            <pc:sldLayoutMk cId="484851401" sldId="2147483688"/>
          </pc:sldLayoutMkLst>
        </pc:sldLayoutChg>
        <pc:sldLayoutChg chg="add del mod replId">
          <pc:chgData name="Charles Adams" userId="S::ca4865a@american.edu::04f858c4-60e6-42df-b5df-b7170dedc5cc" providerId="AD" clId="Web-{379675EE-7B4D-F1C2-D4C8-BE9FBE69A0F5}" dt="2023-10-26T15:53:52.066" v="19"/>
          <pc:sldLayoutMkLst>
            <pc:docMk/>
            <pc:sldMasterMk cId="2811275125" sldId="2147483672"/>
            <pc:sldLayoutMk cId="4135650873" sldId="2147483689"/>
          </pc:sldLayoutMkLst>
        </pc:sldLayoutChg>
      </pc:sldMasterChg>
    </pc:docChg>
  </pc:docChgLst>
  <pc:docChgLst>
    <pc:chgData name="Mohamed Seifeldin" userId="S::ms7375a@american.edu::4854ab31-3b83-49b4-ac19-f6716003d63f" providerId="AD" clId="Web-{7EA88F0C-985A-8F72-9DE3-811A17DE7B8D}"/>
    <pc:docChg chg="delSld modSld">
      <pc:chgData name="Mohamed Seifeldin" userId="S::ms7375a@american.edu::4854ab31-3b83-49b4-ac19-f6716003d63f" providerId="AD" clId="Web-{7EA88F0C-985A-8F72-9DE3-811A17DE7B8D}" dt="2023-12-06T02:04:40.766" v="7"/>
      <pc:docMkLst>
        <pc:docMk/>
      </pc:docMkLst>
      <pc:sldChg chg="modSp">
        <pc:chgData name="Mohamed Seifeldin" userId="S::ms7375a@american.edu::4854ab31-3b83-49b4-ac19-f6716003d63f" providerId="AD" clId="Web-{7EA88F0C-985A-8F72-9DE3-811A17DE7B8D}" dt="2023-12-06T02:04:10.312" v="4" actId="1076"/>
        <pc:sldMkLst>
          <pc:docMk/>
          <pc:sldMk cId="1491625385" sldId="265"/>
        </pc:sldMkLst>
        <pc:picChg chg="mod">
          <ac:chgData name="Mohamed Seifeldin" userId="S::ms7375a@american.edu::4854ab31-3b83-49b4-ac19-f6716003d63f" providerId="AD" clId="Web-{7EA88F0C-985A-8F72-9DE3-811A17DE7B8D}" dt="2023-12-06T01:34:57.838" v="2" actId="1076"/>
          <ac:picMkLst>
            <pc:docMk/>
            <pc:sldMk cId="1491625385" sldId="265"/>
            <ac:picMk id="5" creationId="{6BC4265D-5683-D71E-3364-302DF4E88CD2}"/>
          </ac:picMkLst>
        </pc:picChg>
        <pc:picChg chg="mod">
          <ac:chgData name="Mohamed Seifeldin" userId="S::ms7375a@american.edu::4854ab31-3b83-49b4-ac19-f6716003d63f" providerId="AD" clId="Web-{7EA88F0C-985A-8F72-9DE3-811A17DE7B8D}" dt="2023-12-06T02:04:10.312" v="4" actId="1076"/>
          <ac:picMkLst>
            <pc:docMk/>
            <pc:sldMk cId="1491625385" sldId="265"/>
            <ac:picMk id="6" creationId="{FA868854-879D-97DF-D6D2-AA41CD2DCBDB}"/>
          </ac:picMkLst>
        </pc:picChg>
        <pc:picChg chg="mod">
          <ac:chgData name="Mohamed Seifeldin" userId="S::ms7375a@american.edu::4854ab31-3b83-49b4-ac19-f6716003d63f" providerId="AD" clId="Web-{7EA88F0C-985A-8F72-9DE3-811A17DE7B8D}" dt="2023-12-06T01:35:03.354" v="3" actId="1076"/>
          <ac:picMkLst>
            <pc:docMk/>
            <pc:sldMk cId="1491625385" sldId="265"/>
            <ac:picMk id="7" creationId="{A0CDC9D4-2317-2D6B-F246-AC338D3A98E9}"/>
          </ac:picMkLst>
        </pc:picChg>
      </pc:sldChg>
      <pc:sldChg chg="del">
        <pc:chgData name="Mohamed Seifeldin" userId="S::ms7375a@american.edu::4854ab31-3b83-49b4-ac19-f6716003d63f" providerId="AD" clId="Web-{7EA88F0C-985A-8F72-9DE3-811A17DE7B8D}" dt="2023-12-06T02:04:40.766" v="7"/>
        <pc:sldMkLst>
          <pc:docMk/>
          <pc:sldMk cId="975580204" sldId="269"/>
        </pc:sldMkLst>
      </pc:sldChg>
      <pc:sldChg chg="del">
        <pc:chgData name="Mohamed Seifeldin" userId="S::ms7375a@american.edu::4854ab31-3b83-49b4-ac19-f6716003d63f" providerId="AD" clId="Web-{7EA88F0C-985A-8F72-9DE3-811A17DE7B8D}" dt="2023-12-06T02:04:40.766" v="6"/>
        <pc:sldMkLst>
          <pc:docMk/>
          <pc:sldMk cId="2677855627" sldId="272"/>
        </pc:sldMkLst>
      </pc:sldChg>
      <pc:sldChg chg="del">
        <pc:chgData name="Mohamed Seifeldin" userId="S::ms7375a@american.edu::4854ab31-3b83-49b4-ac19-f6716003d63f" providerId="AD" clId="Web-{7EA88F0C-985A-8F72-9DE3-811A17DE7B8D}" dt="2023-12-06T02:04:40.750" v="5"/>
        <pc:sldMkLst>
          <pc:docMk/>
          <pc:sldMk cId="1147802797" sldId="273"/>
        </pc:sldMkLst>
      </pc:sldChg>
    </pc:docChg>
  </pc:docChgLst>
  <pc:docChgLst>
    <pc:chgData name="Mohamed Seifeldin" userId="S::ms7375a@american.edu::4854ab31-3b83-49b4-ac19-f6716003d63f" providerId="AD" clId="Web-{F0714921-F99F-A8F7-5D3B-D39EB80930AE}"/>
    <pc:docChg chg="addSld modSld sldOrd">
      <pc:chgData name="Mohamed Seifeldin" userId="S::ms7375a@american.edu::4854ab31-3b83-49b4-ac19-f6716003d63f" providerId="AD" clId="Web-{F0714921-F99F-A8F7-5D3B-D39EB80930AE}" dt="2023-12-05T15:53:23.951" v="341" actId="20577"/>
      <pc:docMkLst>
        <pc:docMk/>
      </pc:docMkLst>
      <pc:sldChg chg="addSp delSp modSp ord">
        <pc:chgData name="Mohamed Seifeldin" userId="S::ms7375a@american.edu::4854ab31-3b83-49b4-ac19-f6716003d63f" providerId="AD" clId="Web-{F0714921-F99F-A8F7-5D3B-D39EB80930AE}" dt="2023-12-05T14:57:10.819" v="58"/>
        <pc:sldMkLst>
          <pc:docMk/>
          <pc:sldMk cId="2105906237" sldId="257"/>
        </pc:sldMkLst>
        <pc:picChg chg="add mod">
          <ac:chgData name="Mohamed Seifeldin" userId="S::ms7375a@american.edu::4854ab31-3b83-49b4-ac19-f6716003d63f" providerId="AD" clId="Web-{F0714921-F99F-A8F7-5D3B-D39EB80930AE}" dt="2023-12-05T14:38:19.278" v="54" actId="1076"/>
          <ac:picMkLst>
            <pc:docMk/>
            <pc:sldMk cId="2105906237" sldId="257"/>
            <ac:picMk id="3" creationId="{B9752136-88B2-AAC7-200B-AFD6B5A45B20}"/>
          </ac:picMkLst>
        </pc:picChg>
        <pc:picChg chg="del">
          <ac:chgData name="Mohamed Seifeldin" userId="S::ms7375a@american.edu::4854ab31-3b83-49b4-ac19-f6716003d63f" providerId="AD" clId="Web-{F0714921-F99F-A8F7-5D3B-D39EB80930AE}" dt="2023-12-05T14:36:37.979" v="47"/>
          <ac:picMkLst>
            <pc:docMk/>
            <pc:sldMk cId="2105906237" sldId="257"/>
            <ac:picMk id="6" creationId="{72FCC993-98D1-E1C3-7587-B19C52F40ADE}"/>
          </ac:picMkLst>
        </pc:picChg>
      </pc:sldChg>
      <pc:sldChg chg="mod ord modShow">
        <pc:chgData name="Mohamed Seifeldin" userId="S::ms7375a@american.edu::4854ab31-3b83-49b4-ac19-f6716003d63f" providerId="AD" clId="Web-{F0714921-F99F-A8F7-5D3B-D39EB80930AE}" dt="2023-12-05T15:47:24.488" v="62"/>
        <pc:sldMkLst>
          <pc:docMk/>
          <pc:sldMk cId="1374803204" sldId="258"/>
        </pc:sldMkLst>
      </pc:sldChg>
      <pc:sldChg chg="mod ord modShow">
        <pc:chgData name="Mohamed Seifeldin" userId="S::ms7375a@american.edu::4854ab31-3b83-49b4-ac19-f6716003d63f" providerId="AD" clId="Web-{F0714921-F99F-A8F7-5D3B-D39EB80930AE}" dt="2023-12-05T15:47:24.503" v="64"/>
        <pc:sldMkLst>
          <pc:docMk/>
          <pc:sldMk cId="3892592533" sldId="261"/>
        </pc:sldMkLst>
      </pc:sldChg>
      <pc:sldChg chg="mod ord modShow">
        <pc:chgData name="Mohamed Seifeldin" userId="S::ms7375a@american.edu::4854ab31-3b83-49b4-ac19-f6716003d63f" providerId="AD" clId="Web-{F0714921-F99F-A8F7-5D3B-D39EB80930AE}" dt="2023-12-05T15:47:24.503" v="63"/>
        <pc:sldMkLst>
          <pc:docMk/>
          <pc:sldMk cId="1012346150" sldId="262"/>
        </pc:sldMkLst>
      </pc:sldChg>
      <pc:sldChg chg="addSp delSp modSp mod ord setBg">
        <pc:chgData name="Mohamed Seifeldin" userId="S::ms7375a@american.edu::4854ab31-3b83-49b4-ac19-f6716003d63f" providerId="AD" clId="Web-{F0714921-F99F-A8F7-5D3B-D39EB80930AE}" dt="2023-12-05T14:57:10.819" v="57"/>
        <pc:sldMkLst>
          <pc:docMk/>
          <pc:sldMk cId="445935253" sldId="264"/>
        </pc:sldMkLst>
        <pc:spChg chg="mod">
          <ac:chgData name="Mohamed Seifeldin" userId="S::ms7375a@american.edu::4854ab31-3b83-49b4-ac19-f6716003d63f" providerId="AD" clId="Web-{F0714921-F99F-A8F7-5D3B-D39EB80930AE}" dt="2023-12-05T14:10:18.496" v="32"/>
          <ac:spMkLst>
            <pc:docMk/>
            <pc:sldMk cId="445935253" sldId="264"/>
            <ac:spMk id="2" creationId="{580EA905-C287-210D-081C-B7925252CD5C}"/>
          </ac:spMkLst>
        </pc:spChg>
        <pc:spChg chg="add del">
          <ac:chgData name="Mohamed Seifeldin" userId="S::ms7375a@american.edu::4854ab31-3b83-49b4-ac19-f6716003d63f" providerId="AD" clId="Web-{F0714921-F99F-A8F7-5D3B-D39EB80930AE}" dt="2023-12-05T14:10:18.496" v="32"/>
          <ac:spMkLst>
            <pc:docMk/>
            <pc:sldMk cId="445935253" sldId="264"/>
            <ac:spMk id="12" creationId="{88263A24-0C1F-4677-B43C-4AE14E276B27}"/>
          </ac:spMkLst>
        </pc:spChg>
        <pc:spChg chg="add del">
          <ac:chgData name="Mohamed Seifeldin" userId="S::ms7375a@american.edu::4854ab31-3b83-49b4-ac19-f6716003d63f" providerId="AD" clId="Web-{F0714921-F99F-A8F7-5D3B-D39EB80930AE}" dt="2023-12-05T14:10:18.496" v="32"/>
          <ac:spMkLst>
            <pc:docMk/>
            <pc:sldMk cId="445935253" sldId="264"/>
            <ac:spMk id="14" creationId="{0ADDB668-2CA4-4D2B-9C34-3487CA330BA8}"/>
          </ac:spMkLst>
        </pc:spChg>
        <pc:spChg chg="add del mod">
          <ac:chgData name="Mohamed Seifeldin" userId="S::ms7375a@american.edu::4854ab31-3b83-49b4-ac19-f6716003d63f" providerId="AD" clId="Web-{F0714921-F99F-A8F7-5D3B-D39EB80930AE}" dt="2023-12-05T14:37:38.246" v="51"/>
          <ac:spMkLst>
            <pc:docMk/>
            <pc:sldMk cId="445935253" sldId="264"/>
            <ac:spMk id="16" creationId="{2568BC19-F052-4108-93E1-6A3D1DEC072F}"/>
          </ac:spMkLst>
        </pc:spChg>
        <pc:spChg chg="add del">
          <ac:chgData name="Mohamed Seifeldin" userId="S::ms7375a@american.edu::4854ab31-3b83-49b4-ac19-f6716003d63f" providerId="AD" clId="Web-{F0714921-F99F-A8F7-5D3B-D39EB80930AE}" dt="2023-12-05T14:10:18.496" v="32"/>
          <ac:spMkLst>
            <pc:docMk/>
            <pc:sldMk cId="445935253" sldId="264"/>
            <ac:spMk id="18" creationId="{D5FD337D-4D6B-4C8B-B6F5-121097E09881}"/>
          </ac:spMkLst>
        </pc:spChg>
        <pc:spChg chg="add del">
          <ac:chgData name="Mohamed Seifeldin" userId="S::ms7375a@american.edu::4854ab31-3b83-49b4-ac19-f6716003d63f" providerId="AD" clId="Web-{F0714921-F99F-A8F7-5D3B-D39EB80930AE}" dt="2023-12-05T14:10:18.496" v="32"/>
          <ac:spMkLst>
            <pc:docMk/>
            <pc:sldMk cId="445935253" sldId="264"/>
            <ac:spMk id="22" creationId="{0A5B2076-5DC7-7B0A-C8CB-D32BCDCB07EF}"/>
          </ac:spMkLst>
        </pc:spChg>
        <pc:spChg chg="add del">
          <ac:chgData name="Mohamed Seifeldin" userId="S::ms7375a@american.edu::4854ab31-3b83-49b4-ac19-f6716003d63f" providerId="AD" clId="Web-{F0714921-F99F-A8F7-5D3B-D39EB80930AE}" dt="2023-12-05T14:10:18.496" v="32"/>
          <ac:spMkLst>
            <pc:docMk/>
            <pc:sldMk cId="445935253" sldId="264"/>
            <ac:spMk id="25" creationId="{B712E947-0734-45F9-9C4F-41114EC3A33E}"/>
          </ac:spMkLst>
        </pc:spChg>
        <pc:spChg chg="add del">
          <ac:chgData name="Mohamed Seifeldin" userId="S::ms7375a@american.edu::4854ab31-3b83-49b4-ac19-f6716003d63f" providerId="AD" clId="Web-{F0714921-F99F-A8F7-5D3B-D39EB80930AE}" dt="2023-12-05T14:10:18.496" v="32"/>
          <ac:spMkLst>
            <pc:docMk/>
            <pc:sldMk cId="445935253" sldId="264"/>
            <ac:spMk id="27" creationId="{5A65989E-BBD5-44D7-AA86-7AFD5D46BBC0}"/>
          </ac:spMkLst>
        </pc:spChg>
        <pc:spChg chg="add del">
          <ac:chgData name="Mohamed Seifeldin" userId="S::ms7375a@american.edu::4854ab31-3b83-49b4-ac19-f6716003d63f" providerId="AD" clId="Web-{F0714921-F99F-A8F7-5D3B-D39EB80930AE}" dt="2023-12-05T14:10:18.496" v="32"/>
          <ac:spMkLst>
            <pc:docMk/>
            <pc:sldMk cId="445935253" sldId="264"/>
            <ac:spMk id="29" creationId="{231A2881-D8D7-4A7D-ACA3-E9F849F853D8}"/>
          </ac:spMkLst>
        </pc:spChg>
        <pc:picChg chg="mod ord">
          <ac:chgData name="Mohamed Seifeldin" userId="S::ms7375a@american.edu::4854ab31-3b83-49b4-ac19-f6716003d63f" providerId="AD" clId="Web-{F0714921-F99F-A8F7-5D3B-D39EB80930AE}" dt="2023-12-05T14:10:18.496" v="32"/>
          <ac:picMkLst>
            <pc:docMk/>
            <pc:sldMk cId="445935253" sldId="264"/>
            <ac:picMk id="6" creationId="{7C220C49-90F1-1F40-B4C6-8BC655485304}"/>
          </ac:picMkLst>
        </pc:picChg>
        <pc:picChg chg="mod">
          <ac:chgData name="Mohamed Seifeldin" userId="S::ms7375a@american.edu::4854ab31-3b83-49b4-ac19-f6716003d63f" providerId="AD" clId="Web-{F0714921-F99F-A8F7-5D3B-D39EB80930AE}" dt="2023-12-05T14:10:18.496" v="32"/>
          <ac:picMkLst>
            <pc:docMk/>
            <pc:sldMk cId="445935253" sldId="264"/>
            <ac:picMk id="7" creationId="{C6F68331-D211-F247-0A65-A3BA92B236F1}"/>
          </ac:picMkLst>
        </pc:picChg>
      </pc:sldChg>
      <pc:sldChg chg="addSp delSp modSp new mod ord setBg">
        <pc:chgData name="Mohamed Seifeldin" userId="S::ms7375a@american.edu::4854ab31-3b83-49b4-ac19-f6716003d63f" providerId="AD" clId="Web-{F0714921-F99F-A8F7-5D3B-D39EB80930AE}" dt="2023-12-05T15:48:41.537" v="74" actId="14100"/>
        <pc:sldMkLst>
          <pc:docMk/>
          <pc:sldMk cId="1491625385" sldId="265"/>
        </pc:sldMkLst>
        <pc:spChg chg="mod">
          <ac:chgData name="Mohamed Seifeldin" userId="S::ms7375a@american.edu::4854ab31-3b83-49b4-ac19-f6716003d63f" providerId="AD" clId="Web-{F0714921-F99F-A8F7-5D3B-D39EB80930AE}" dt="2023-12-05T14:11:14.216" v="43"/>
          <ac:spMkLst>
            <pc:docMk/>
            <pc:sldMk cId="1491625385" sldId="265"/>
            <ac:spMk id="2" creationId="{267D8036-CB19-BE5C-23E9-FF3FC6A39A52}"/>
          </ac:spMkLst>
        </pc:spChg>
        <pc:spChg chg="del">
          <ac:chgData name="Mohamed Seifeldin" userId="S::ms7375a@american.edu::4854ab31-3b83-49b4-ac19-f6716003d63f" providerId="AD" clId="Web-{F0714921-F99F-A8F7-5D3B-D39EB80930AE}" dt="2023-12-05T14:07:14.459" v="3"/>
          <ac:spMkLst>
            <pc:docMk/>
            <pc:sldMk cId="1491625385" sldId="265"/>
            <ac:spMk id="3" creationId="{2E36F450-A060-317B-CD22-E0F9231BFAD0}"/>
          </ac:spMkLst>
        </pc:spChg>
        <pc:spChg chg="add">
          <ac:chgData name="Mohamed Seifeldin" userId="S::ms7375a@american.edu::4854ab31-3b83-49b4-ac19-f6716003d63f" providerId="AD" clId="Web-{F0714921-F99F-A8F7-5D3B-D39EB80930AE}" dt="2023-12-05T14:11:14.216" v="43"/>
          <ac:spMkLst>
            <pc:docMk/>
            <pc:sldMk cId="1491625385" sldId="265"/>
            <ac:spMk id="12" creationId="{398F3DEE-0E56-499F-AFAE-C2DA7C2C815B}"/>
          </ac:spMkLst>
        </pc:spChg>
        <pc:spChg chg="add">
          <ac:chgData name="Mohamed Seifeldin" userId="S::ms7375a@american.edu::4854ab31-3b83-49b4-ac19-f6716003d63f" providerId="AD" clId="Web-{F0714921-F99F-A8F7-5D3B-D39EB80930AE}" dt="2023-12-05T14:11:14.216" v="43"/>
          <ac:spMkLst>
            <pc:docMk/>
            <pc:sldMk cId="1491625385" sldId="265"/>
            <ac:spMk id="14" creationId="{E85CCF60-79A2-440A-86A2-1A64A59F7B5C}"/>
          </ac:spMkLst>
        </pc:spChg>
        <pc:spChg chg="add">
          <ac:chgData name="Mohamed Seifeldin" userId="S::ms7375a@american.edu::4854ab31-3b83-49b4-ac19-f6716003d63f" providerId="AD" clId="Web-{F0714921-F99F-A8F7-5D3B-D39EB80930AE}" dt="2023-12-05T14:11:14.216" v="43"/>
          <ac:spMkLst>
            <pc:docMk/>
            <pc:sldMk cId="1491625385" sldId="265"/>
            <ac:spMk id="16" creationId="{3F2162BA-EECD-43E0-99D9-C00B19482E50}"/>
          </ac:spMkLst>
        </pc:spChg>
        <pc:spChg chg="add">
          <ac:chgData name="Mohamed Seifeldin" userId="S::ms7375a@american.edu::4854ab31-3b83-49b4-ac19-f6716003d63f" providerId="AD" clId="Web-{F0714921-F99F-A8F7-5D3B-D39EB80930AE}" dt="2023-12-05T14:11:14.216" v="43"/>
          <ac:spMkLst>
            <pc:docMk/>
            <pc:sldMk cId="1491625385" sldId="265"/>
            <ac:spMk id="18" creationId="{160DB805-F71F-46BB-A8CC-74F6D8306F98}"/>
          </ac:spMkLst>
        </pc:spChg>
        <pc:spChg chg="add">
          <ac:chgData name="Mohamed Seifeldin" userId="S::ms7375a@american.edu::4854ab31-3b83-49b4-ac19-f6716003d63f" providerId="AD" clId="Web-{F0714921-F99F-A8F7-5D3B-D39EB80930AE}" dt="2023-12-05T14:11:14.216" v="43"/>
          <ac:spMkLst>
            <pc:docMk/>
            <pc:sldMk cId="1491625385" sldId="265"/>
            <ac:spMk id="20" creationId="{6F91054C-3439-420E-88EB-F0A5637EC5C4}"/>
          </ac:spMkLst>
        </pc:spChg>
        <pc:picChg chg="add mod ord">
          <ac:chgData name="Mohamed Seifeldin" userId="S::ms7375a@american.edu::4854ab31-3b83-49b4-ac19-f6716003d63f" providerId="AD" clId="Web-{F0714921-F99F-A8F7-5D3B-D39EB80930AE}" dt="2023-12-05T15:48:19.661" v="69" actId="14100"/>
          <ac:picMkLst>
            <pc:docMk/>
            <pc:sldMk cId="1491625385" sldId="265"/>
            <ac:picMk id="4" creationId="{324782D7-69B8-CAA3-55C4-8F78100952E8}"/>
          </ac:picMkLst>
        </pc:picChg>
        <pc:picChg chg="add mod">
          <ac:chgData name="Mohamed Seifeldin" userId="S::ms7375a@american.edu::4854ab31-3b83-49b4-ac19-f6716003d63f" providerId="AD" clId="Web-{F0714921-F99F-A8F7-5D3B-D39EB80930AE}" dt="2023-12-05T15:48:11.379" v="68" actId="14100"/>
          <ac:picMkLst>
            <pc:docMk/>
            <pc:sldMk cId="1491625385" sldId="265"/>
            <ac:picMk id="5" creationId="{6BC4265D-5683-D71E-3364-302DF4E88CD2}"/>
          </ac:picMkLst>
        </pc:picChg>
        <pc:picChg chg="add mod">
          <ac:chgData name="Mohamed Seifeldin" userId="S::ms7375a@american.edu::4854ab31-3b83-49b4-ac19-f6716003d63f" providerId="AD" clId="Web-{F0714921-F99F-A8F7-5D3B-D39EB80930AE}" dt="2023-12-05T15:48:31.989" v="72" actId="14100"/>
          <ac:picMkLst>
            <pc:docMk/>
            <pc:sldMk cId="1491625385" sldId="265"/>
            <ac:picMk id="6" creationId="{FA868854-879D-97DF-D6D2-AA41CD2DCBDB}"/>
          </ac:picMkLst>
        </pc:picChg>
        <pc:picChg chg="add mod">
          <ac:chgData name="Mohamed Seifeldin" userId="S::ms7375a@american.edu::4854ab31-3b83-49b4-ac19-f6716003d63f" providerId="AD" clId="Web-{F0714921-F99F-A8F7-5D3B-D39EB80930AE}" dt="2023-12-05T15:48:41.537" v="74" actId="14100"/>
          <ac:picMkLst>
            <pc:docMk/>
            <pc:sldMk cId="1491625385" sldId="265"/>
            <ac:picMk id="7" creationId="{A0CDC9D4-2317-2D6B-F246-AC338D3A98E9}"/>
          </ac:picMkLst>
        </pc:picChg>
      </pc:sldChg>
      <pc:sldChg chg="addSp modSp new mod setBg">
        <pc:chgData name="Mohamed Seifeldin" userId="S::ms7375a@american.edu::4854ab31-3b83-49b4-ac19-f6716003d63f" providerId="AD" clId="Web-{F0714921-F99F-A8F7-5D3B-D39EB80930AE}" dt="2023-12-05T14:10:43.059" v="37" actId="20577"/>
        <pc:sldMkLst>
          <pc:docMk/>
          <pc:sldMk cId="3868307483" sldId="266"/>
        </pc:sldMkLst>
        <pc:spChg chg="mod">
          <ac:chgData name="Mohamed Seifeldin" userId="S::ms7375a@american.edu::4854ab31-3b83-49b4-ac19-f6716003d63f" providerId="AD" clId="Web-{F0714921-F99F-A8F7-5D3B-D39EB80930AE}" dt="2023-12-05T14:09:52.979" v="30"/>
          <ac:spMkLst>
            <pc:docMk/>
            <pc:sldMk cId="3868307483" sldId="266"/>
            <ac:spMk id="2" creationId="{9566DA25-80E1-412D-EE90-18EF3E5D7A21}"/>
          </ac:spMkLst>
        </pc:spChg>
        <pc:spChg chg="mod">
          <ac:chgData name="Mohamed Seifeldin" userId="S::ms7375a@american.edu::4854ab31-3b83-49b4-ac19-f6716003d63f" providerId="AD" clId="Web-{F0714921-F99F-A8F7-5D3B-D39EB80930AE}" dt="2023-12-05T14:10:43.059" v="37" actId="20577"/>
          <ac:spMkLst>
            <pc:docMk/>
            <pc:sldMk cId="3868307483" sldId="266"/>
            <ac:spMk id="3" creationId="{B206989A-510F-75CB-293E-8018765CB0DC}"/>
          </ac:spMkLst>
        </pc:spChg>
        <pc:spChg chg="add">
          <ac:chgData name="Mohamed Seifeldin" userId="S::ms7375a@american.edu::4854ab31-3b83-49b4-ac19-f6716003d63f" providerId="AD" clId="Web-{F0714921-F99F-A8F7-5D3B-D39EB80930AE}" dt="2023-12-05T14:09:52.979" v="30"/>
          <ac:spMkLst>
            <pc:docMk/>
            <pc:sldMk cId="3868307483" sldId="266"/>
            <ac:spMk id="8" creationId="{09588DA8-065E-4F6F-8EFD-43104AB2E0CF}"/>
          </ac:spMkLst>
        </pc:spChg>
        <pc:spChg chg="add">
          <ac:chgData name="Mohamed Seifeldin" userId="S::ms7375a@american.edu::4854ab31-3b83-49b4-ac19-f6716003d63f" providerId="AD" clId="Web-{F0714921-F99F-A8F7-5D3B-D39EB80930AE}" dt="2023-12-05T14:09:52.979" v="30"/>
          <ac:spMkLst>
            <pc:docMk/>
            <pc:sldMk cId="3868307483" sldId="266"/>
            <ac:spMk id="10" creationId="{C4285719-470E-454C-AF62-8323075F1F5B}"/>
          </ac:spMkLst>
        </pc:spChg>
        <pc:spChg chg="add">
          <ac:chgData name="Mohamed Seifeldin" userId="S::ms7375a@american.edu::4854ab31-3b83-49b4-ac19-f6716003d63f" providerId="AD" clId="Web-{F0714921-F99F-A8F7-5D3B-D39EB80930AE}" dt="2023-12-05T14:09:52.979" v="30"/>
          <ac:spMkLst>
            <pc:docMk/>
            <pc:sldMk cId="3868307483" sldId="266"/>
            <ac:spMk id="12" creationId="{CD9FE4EF-C4D8-49A0-B2FF-81D8DB7D8A24}"/>
          </ac:spMkLst>
        </pc:spChg>
        <pc:spChg chg="add">
          <ac:chgData name="Mohamed Seifeldin" userId="S::ms7375a@american.edu::4854ab31-3b83-49b4-ac19-f6716003d63f" providerId="AD" clId="Web-{F0714921-F99F-A8F7-5D3B-D39EB80930AE}" dt="2023-12-05T14:09:52.979" v="30"/>
          <ac:spMkLst>
            <pc:docMk/>
            <pc:sldMk cId="3868307483" sldId="266"/>
            <ac:spMk id="14" creationId="{4300840D-0A0B-4512-BACA-B439D5B9C57C}"/>
          </ac:spMkLst>
        </pc:spChg>
        <pc:spChg chg="add">
          <ac:chgData name="Mohamed Seifeldin" userId="S::ms7375a@american.edu::4854ab31-3b83-49b4-ac19-f6716003d63f" providerId="AD" clId="Web-{F0714921-F99F-A8F7-5D3B-D39EB80930AE}" dt="2023-12-05T14:09:52.979" v="30"/>
          <ac:spMkLst>
            <pc:docMk/>
            <pc:sldMk cId="3868307483" sldId="266"/>
            <ac:spMk id="16" creationId="{D2B78728-A580-49A7-84F9-6EF6F583ADE0}"/>
          </ac:spMkLst>
        </pc:spChg>
        <pc:spChg chg="add">
          <ac:chgData name="Mohamed Seifeldin" userId="S::ms7375a@american.edu::4854ab31-3b83-49b4-ac19-f6716003d63f" providerId="AD" clId="Web-{F0714921-F99F-A8F7-5D3B-D39EB80930AE}" dt="2023-12-05T14:09:52.979" v="30"/>
          <ac:spMkLst>
            <pc:docMk/>
            <pc:sldMk cId="3868307483" sldId="266"/>
            <ac:spMk id="18" creationId="{38FAA1A1-D861-433F-88FA-1E9D6FD31D11}"/>
          </ac:spMkLst>
        </pc:spChg>
        <pc:spChg chg="add">
          <ac:chgData name="Mohamed Seifeldin" userId="S::ms7375a@american.edu::4854ab31-3b83-49b4-ac19-f6716003d63f" providerId="AD" clId="Web-{F0714921-F99F-A8F7-5D3B-D39EB80930AE}" dt="2023-12-05T14:09:52.979" v="30"/>
          <ac:spMkLst>
            <pc:docMk/>
            <pc:sldMk cId="3868307483" sldId="266"/>
            <ac:spMk id="20" creationId="{8D71EDA1-87BF-4D5D-AB79-F346FD19278A}"/>
          </ac:spMkLst>
        </pc:spChg>
      </pc:sldChg>
      <pc:sldChg chg="ord">
        <pc:chgData name="Mohamed Seifeldin" userId="S::ms7375a@american.edu::4854ab31-3b83-49b4-ac19-f6716003d63f" providerId="AD" clId="Web-{F0714921-F99F-A8F7-5D3B-D39EB80930AE}" dt="2023-12-05T15:47:45.785" v="66"/>
        <pc:sldMkLst>
          <pc:docMk/>
          <pc:sldMk cId="3734722691" sldId="267"/>
        </pc:sldMkLst>
      </pc:sldChg>
      <pc:sldChg chg="modSp">
        <pc:chgData name="Mohamed Seifeldin" userId="S::ms7375a@american.edu::4854ab31-3b83-49b4-ac19-f6716003d63f" providerId="AD" clId="Web-{F0714921-F99F-A8F7-5D3B-D39EB80930AE}" dt="2023-12-05T15:53:23.951" v="341" actId="20577"/>
        <pc:sldMkLst>
          <pc:docMk/>
          <pc:sldMk cId="751684257" sldId="271"/>
        </pc:sldMkLst>
        <pc:spChg chg="mod">
          <ac:chgData name="Mohamed Seifeldin" userId="S::ms7375a@american.edu::4854ab31-3b83-49b4-ac19-f6716003d63f" providerId="AD" clId="Web-{F0714921-F99F-A8F7-5D3B-D39EB80930AE}" dt="2023-12-05T15:49:32.163" v="85" actId="20577"/>
          <ac:spMkLst>
            <pc:docMk/>
            <pc:sldMk cId="751684257" sldId="271"/>
            <ac:spMk id="2" creationId="{379275F5-FBF8-E4AD-9B40-6B0C93049F80}"/>
          </ac:spMkLst>
        </pc:spChg>
        <pc:spChg chg="mod">
          <ac:chgData name="Mohamed Seifeldin" userId="S::ms7375a@american.edu::4854ab31-3b83-49b4-ac19-f6716003d63f" providerId="AD" clId="Web-{F0714921-F99F-A8F7-5D3B-D39EB80930AE}" dt="2023-12-05T15:53:23.951" v="341" actId="20577"/>
          <ac:spMkLst>
            <pc:docMk/>
            <pc:sldMk cId="751684257" sldId="271"/>
            <ac:spMk id="3" creationId="{E770128F-4874-B887-0C67-3C5D6E6DB8EA}"/>
          </ac:spMkLst>
        </pc:spChg>
      </pc:sldChg>
      <pc:sldChg chg="ord">
        <pc:chgData name="Mohamed Seifeldin" userId="S::ms7375a@american.edu::4854ab31-3b83-49b4-ac19-f6716003d63f" providerId="AD" clId="Web-{F0714921-F99F-A8F7-5D3B-D39EB80930AE}" dt="2023-12-05T15:47:28.394" v="65"/>
        <pc:sldMkLst>
          <pc:docMk/>
          <pc:sldMk cId="1147802797" sldId="273"/>
        </pc:sldMkLst>
      </pc:sldChg>
    </pc:docChg>
  </pc:docChgLst>
  <pc:docChgLst>
    <pc:chgData name="Yangyang Li" userId="S::yl9032a@american.edu::e76e3739-b2e8-42c7-a4f0-7538590e52d3" providerId="AD" clId="Web-{A37840F6-49CB-9582-F721-B6354160D2FB}"/>
    <pc:docChg chg="modSld">
      <pc:chgData name="Yangyang Li" userId="S::yl9032a@american.edu::e76e3739-b2e8-42c7-a4f0-7538590e52d3" providerId="AD" clId="Web-{A37840F6-49CB-9582-F721-B6354160D2FB}" dt="2023-12-06T03:11:49.777" v="1" actId="20577"/>
      <pc:docMkLst>
        <pc:docMk/>
      </pc:docMkLst>
      <pc:sldChg chg="modSp">
        <pc:chgData name="Yangyang Li" userId="S::yl9032a@american.edu::e76e3739-b2e8-42c7-a4f0-7538590e52d3" providerId="AD" clId="Web-{A37840F6-49CB-9582-F721-B6354160D2FB}" dt="2023-12-06T03:11:49.777" v="1" actId="20577"/>
        <pc:sldMkLst>
          <pc:docMk/>
          <pc:sldMk cId="1244303719" sldId="268"/>
        </pc:sldMkLst>
        <pc:spChg chg="mod">
          <ac:chgData name="Yangyang Li" userId="S::yl9032a@american.edu::e76e3739-b2e8-42c7-a4f0-7538590e52d3" providerId="AD" clId="Web-{A37840F6-49CB-9582-F721-B6354160D2FB}" dt="2023-12-06T03:11:49.777" v="1" actId="20577"/>
          <ac:spMkLst>
            <pc:docMk/>
            <pc:sldMk cId="1244303719" sldId="268"/>
            <ac:spMk id="3" creationId="{6CFAFB3F-2EC5-58CC-89B0-B6932EAC7B23}"/>
          </ac:spMkLst>
        </pc:spChg>
      </pc:sldChg>
    </pc:docChg>
  </pc:docChgLst>
  <pc:docChgLst>
    <pc:chgData name="Charles Adams" userId="S::ca4865a@american.edu::04f858c4-60e6-42df-b5df-b7170dedc5cc" providerId="AD" clId="Web-{79AB292B-008D-466C-96C8-BE68659BA57C}"/>
    <pc:docChg chg="modSld">
      <pc:chgData name="Charles Adams" userId="S::ca4865a@american.edu::04f858c4-60e6-42df-b5df-b7170dedc5cc" providerId="AD" clId="Web-{79AB292B-008D-466C-96C8-BE68659BA57C}" dt="2023-10-26T15:51:52.792" v="48" actId="20577"/>
      <pc:docMkLst>
        <pc:docMk/>
      </pc:docMkLst>
      <pc:sldChg chg="modSp mod setBg">
        <pc:chgData name="Charles Adams" userId="S::ca4865a@american.edu::04f858c4-60e6-42df-b5df-b7170dedc5cc" providerId="AD" clId="Web-{79AB292B-008D-466C-96C8-BE68659BA57C}" dt="2023-10-26T15:51:52.792" v="48" actId="20577"/>
        <pc:sldMkLst>
          <pc:docMk/>
          <pc:sldMk cId="109857222" sldId="256"/>
        </pc:sldMkLst>
        <pc:spChg chg="mod">
          <ac:chgData name="Charles Adams" userId="S::ca4865a@american.edu::04f858c4-60e6-42df-b5df-b7170dedc5cc" providerId="AD" clId="Web-{79AB292B-008D-466C-96C8-BE68659BA57C}" dt="2023-10-26T15:51:52.792" v="48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Yangyang Li" userId="S::yl9032a@american.edu::e76e3739-b2e8-42c7-a4f0-7538590e52d3" providerId="AD" clId="Web-{38ABBC47-BEE9-0646-AD79-B1E38D299711}"/>
    <pc:docChg chg="modSld">
      <pc:chgData name="Yangyang Li" userId="S::yl9032a@american.edu::e76e3739-b2e8-42c7-a4f0-7538590e52d3" providerId="AD" clId="Web-{38ABBC47-BEE9-0646-AD79-B1E38D299711}" dt="2023-12-06T04:18:45.962" v="5" actId="14100"/>
      <pc:docMkLst>
        <pc:docMk/>
      </pc:docMkLst>
      <pc:sldChg chg="modSp">
        <pc:chgData name="Yangyang Li" userId="S::yl9032a@american.edu::e76e3739-b2e8-42c7-a4f0-7538590e52d3" providerId="AD" clId="Web-{38ABBC47-BEE9-0646-AD79-B1E38D299711}" dt="2023-12-06T04:18:45.962" v="5" actId="14100"/>
        <pc:sldMkLst>
          <pc:docMk/>
          <pc:sldMk cId="445935253" sldId="264"/>
        </pc:sldMkLst>
        <pc:picChg chg="mod">
          <ac:chgData name="Yangyang Li" userId="S::yl9032a@american.edu::e76e3739-b2e8-42c7-a4f0-7538590e52d3" providerId="AD" clId="Web-{38ABBC47-BEE9-0646-AD79-B1E38D299711}" dt="2023-12-06T04:18:34.149" v="1" actId="14100"/>
          <ac:picMkLst>
            <pc:docMk/>
            <pc:sldMk cId="445935253" sldId="264"/>
            <ac:picMk id="6" creationId="{7C220C49-90F1-1F40-B4C6-8BC655485304}"/>
          </ac:picMkLst>
        </pc:picChg>
        <pc:picChg chg="mod">
          <ac:chgData name="Yangyang Li" userId="S::yl9032a@american.edu::e76e3739-b2e8-42c7-a4f0-7538590e52d3" providerId="AD" clId="Web-{38ABBC47-BEE9-0646-AD79-B1E38D299711}" dt="2023-12-06T04:18:45.962" v="5" actId="14100"/>
          <ac:picMkLst>
            <pc:docMk/>
            <pc:sldMk cId="445935253" sldId="264"/>
            <ac:picMk id="7" creationId="{C6F68331-D211-F247-0A65-A3BA92B236F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4C4A79-5F1F-4815-9FB3-212382D2893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5BAEB9-8AD6-4640-918B-41CF95E7BD97}">
      <dgm:prSet/>
      <dgm:spPr/>
      <dgm:t>
        <a:bodyPr/>
        <a:lstStyle/>
        <a:p>
          <a:pPr>
            <a:defRPr b="1"/>
          </a:pPr>
          <a:r>
            <a:rPr lang="en-US"/>
            <a:t>The Automotive Segment (About 95% Revenue)</a:t>
          </a:r>
        </a:p>
      </dgm:t>
    </dgm:pt>
    <dgm:pt modelId="{D4E4C588-F89A-4900-9CA0-9F51227098E0}" type="parTrans" cxnId="{888FA11D-ED5D-41AD-8271-CCD412DDCBE5}">
      <dgm:prSet/>
      <dgm:spPr/>
      <dgm:t>
        <a:bodyPr/>
        <a:lstStyle/>
        <a:p>
          <a:endParaRPr lang="en-US"/>
        </a:p>
      </dgm:t>
    </dgm:pt>
    <dgm:pt modelId="{6F3DDAEC-60E8-42DB-8DCC-8619575AA489}" type="sibTrans" cxnId="{888FA11D-ED5D-41AD-8271-CCD412DDCBE5}">
      <dgm:prSet/>
      <dgm:spPr/>
      <dgm:t>
        <a:bodyPr/>
        <a:lstStyle/>
        <a:p>
          <a:endParaRPr lang="en-US"/>
        </a:p>
      </dgm:t>
    </dgm:pt>
    <dgm:pt modelId="{3F8EEF17-AE97-424D-9E22-8EBABD2D085B}">
      <dgm:prSet/>
      <dgm:spPr/>
      <dgm:t>
        <a:bodyPr/>
        <a:lstStyle/>
        <a:p>
          <a:pPr rtl="0"/>
          <a:r>
            <a:rPr lang="en-US"/>
            <a:t>Ford</a:t>
          </a:r>
          <a:r>
            <a:rPr lang="en-US">
              <a:latin typeface="Calibri Light" panose="020F0302020204030204"/>
            </a:rPr>
            <a:t> </a:t>
          </a:r>
        </a:p>
      </dgm:t>
    </dgm:pt>
    <dgm:pt modelId="{DF6786B4-7835-41F5-B64A-8957B93C64D9}" type="parTrans" cxnId="{3CFA2A43-AFE9-4B03-A2A3-09A5B49266ED}">
      <dgm:prSet/>
      <dgm:spPr/>
      <dgm:t>
        <a:bodyPr/>
        <a:lstStyle/>
        <a:p>
          <a:endParaRPr lang="en-US"/>
        </a:p>
      </dgm:t>
    </dgm:pt>
    <dgm:pt modelId="{A10B97E5-C293-40F8-81FC-77AA233B1CED}" type="sibTrans" cxnId="{3CFA2A43-AFE9-4B03-A2A3-09A5B49266ED}">
      <dgm:prSet/>
      <dgm:spPr/>
      <dgm:t>
        <a:bodyPr/>
        <a:lstStyle/>
        <a:p>
          <a:endParaRPr lang="en-US"/>
        </a:p>
      </dgm:t>
    </dgm:pt>
    <dgm:pt modelId="{C1C0B732-190A-4B14-989B-4517F869D447}">
      <dgm:prSet/>
      <dgm:spPr/>
      <dgm:t>
        <a:bodyPr/>
        <a:lstStyle/>
        <a:p>
          <a:pPr>
            <a:defRPr b="1"/>
          </a:pPr>
          <a:r>
            <a:rPr lang="en-US"/>
            <a:t>The Mobility Segment (About 5% Revenue)</a:t>
          </a:r>
        </a:p>
      </dgm:t>
    </dgm:pt>
    <dgm:pt modelId="{EB90A44C-BE9C-4702-B450-CA12E1418D6E}" type="parTrans" cxnId="{8575C209-BE15-4D7B-A9CD-8E11E27DA905}">
      <dgm:prSet/>
      <dgm:spPr/>
      <dgm:t>
        <a:bodyPr/>
        <a:lstStyle/>
        <a:p>
          <a:endParaRPr lang="en-US"/>
        </a:p>
      </dgm:t>
    </dgm:pt>
    <dgm:pt modelId="{A82791FA-D9E4-4764-B341-4A33FD5E9549}" type="sibTrans" cxnId="{8575C209-BE15-4D7B-A9CD-8E11E27DA905}">
      <dgm:prSet/>
      <dgm:spPr/>
      <dgm:t>
        <a:bodyPr/>
        <a:lstStyle/>
        <a:p>
          <a:endParaRPr lang="en-US"/>
        </a:p>
      </dgm:t>
    </dgm:pt>
    <dgm:pt modelId="{10551001-1F59-4AEE-AEC6-0EB64A10DADF}">
      <dgm:prSet/>
      <dgm:spPr/>
      <dgm:t>
        <a:bodyPr/>
        <a:lstStyle/>
        <a:p>
          <a:pPr rtl="0"/>
          <a:r>
            <a:rPr lang="en-US"/>
            <a:t>Argo AI </a:t>
          </a:r>
          <a:endParaRPr lang="en-US">
            <a:latin typeface="Calibri Light" panose="020F0302020204030204"/>
          </a:endParaRPr>
        </a:p>
      </dgm:t>
    </dgm:pt>
    <dgm:pt modelId="{726CE370-3928-46B9-ADB1-4550891726D3}" type="parTrans" cxnId="{ADE9014A-7730-436A-9678-FE9B47E08354}">
      <dgm:prSet/>
      <dgm:spPr/>
      <dgm:t>
        <a:bodyPr/>
        <a:lstStyle/>
        <a:p>
          <a:endParaRPr lang="en-US"/>
        </a:p>
      </dgm:t>
    </dgm:pt>
    <dgm:pt modelId="{FC9E9C90-EFE3-4F17-8793-829CCC517AE5}" type="sibTrans" cxnId="{ADE9014A-7730-436A-9678-FE9B47E08354}">
      <dgm:prSet/>
      <dgm:spPr/>
      <dgm:t>
        <a:bodyPr/>
        <a:lstStyle/>
        <a:p>
          <a:endParaRPr lang="en-US"/>
        </a:p>
      </dgm:t>
    </dgm:pt>
    <dgm:pt modelId="{9239ED2D-5E03-464D-9A82-88DC7D1EB359}">
      <dgm:prSet phldr="0"/>
      <dgm:spPr/>
      <dgm:t>
        <a:bodyPr/>
        <a:lstStyle/>
        <a:p>
          <a:r>
            <a:rPr lang="en-US"/>
            <a:t>Lincoln</a:t>
          </a:r>
        </a:p>
      </dgm:t>
    </dgm:pt>
    <dgm:pt modelId="{0B7F4550-351C-47A0-93EE-85B567EC0F0E}" type="parTrans" cxnId="{44718AFF-58A6-459A-AFB7-0CB517FDE141}">
      <dgm:prSet/>
      <dgm:spPr/>
      <dgm:t>
        <a:bodyPr/>
        <a:lstStyle/>
        <a:p>
          <a:endParaRPr lang="zh-CN" altLang="en-US"/>
        </a:p>
      </dgm:t>
    </dgm:pt>
    <dgm:pt modelId="{26D6E604-36B8-48B2-B115-9476A2CA5230}" type="sibTrans" cxnId="{44718AFF-58A6-459A-AFB7-0CB517FDE141}">
      <dgm:prSet/>
      <dgm:spPr/>
      <dgm:t>
        <a:bodyPr/>
        <a:lstStyle/>
        <a:p>
          <a:endParaRPr lang="zh-CN" altLang="en-US"/>
        </a:p>
      </dgm:t>
    </dgm:pt>
    <dgm:pt modelId="{56D0F2CF-DA7F-4D4F-8197-4BA33C6BEA21}">
      <dgm:prSet phldr="0"/>
      <dgm:spPr/>
      <dgm:t>
        <a:bodyPr/>
        <a:lstStyle/>
        <a:p>
          <a:pPr rtl="0"/>
          <a:r>
            <a:rPr lang="en-US"/>
            <a:t>Autonomous </a:t>
          </a:r>
          <a:r>
            <a:rPr lang="en-US">
              <a:latin typeface="Calibri Light" panose="020F0302020204030204"/>
            </a:rPr>
            <a:t>Vehicles</a:t>
          </a:r>
        </a:p>
      </dgm:t>
    </dgm:pt>
    <dgm:pt modelId="{F6FFF2BA-47F7-467B-93BB-87CFA70519E9}" type="parTrans" cxnId="{4935EDC5-AADB-4438-A37F-54EE0F931327}">
      <dgm:prSet/>
      <dgm:spPr/>
      <dgm:t>
        <a:bodyPr/>
        <a:lstStyle/>
        <a:p>
          <a:endParaRPr lang="zh-CN" altLang="en-US"/>
        </a:p>
      </dgm:t>
    </dgm:pt>
    <dgm:pt modelId="{8433D0F1-193A-476A-AAB7-09326FA464F0}" type="sibTrans" cxnId="{4935EDC5-AADB-4438-A37F-54EE0F931327}">
      <dgm:prSet/>
      <dgm:spPr/>
      <dgm:t>
        <a:bodyPr/>
        <a:lstStyle/>
        <a:p>
          <a:endParaRPr lang="zh-CN" altLang="en-US"/>
        </a:p>
      </dgm:t>
    </dgm:pt>
    <dgm:pt modelId="{3D8A97DD-7AAC-41DA-93C9-820D0C395195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 </a:t>
          </a:r>
          <a:r>
            <a:rPr lang="en-US"/>
            <a:t>R&amp;D</a:t>
          </a:r>
        </a:p>
      </dgm:t>
    </dgm:pt>
    <dgm:pt modelId="{7A61F255-E625-4FA1-B3BF-627F4DC84403}" type="parTrans" cxnId="{D20EA701-FF5B-48AD-B4E1-AA4CFF9AF4D5}">
      <dgm:prSet/>
      <dgm:spPr/>
      <dgm:t>
        <a:bodyPr/>
        <a:lstStyle/>
        <a:p>
          <a:endParaRPr lang="zh-CN" altLang="en-US"/>
        </a:p>
      </dgm:t>
    </dgm:pt>
    <dgm:pt modelId="{C6434E4D-C510-45FE-830B-851D21558A96}" type="sibTrans" cxnId="{D20EA701-FF5B-48AD-B4E1-AA4CFF9AF4D5}">
      <dgm:prSet/>
      <dgm:spPr/>
      <dgm:t>
        <a:bodyPr/>
        <a:lstStyle/>
        <a:p>
          <a:endParaRPr lang="zh-CN" altLang="en-US"/>
        </a:p>
      </dgm:t>
    </dgm:pt>
    <dgm:pt modelId="{4824E498-4748-47A4-9615-6EDF6465FE80}" type="pres">
      <dgm:prSet presAssocID="{404C4A79-5F1F-4815-9FB3-212382D289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5F3FF6-FDC0-448C-AA34-9525EF4DD1C6}" type="pres">
      <dgm:prSet presAssocID="{EB5BAEB9-8AD6-4640-918B-41CF95E7BD97}" presName="hierRoot1" presStyleCnt="0"/>
      <dgm:spPr/>
    </dgm:pt>
    <dgm:pt modelId="{8EB48AF7-72FC-4E64-A08A-CE3610256A07}" type="pres">
      <dgm:prSet presAssocID="{EB5BAEB9-8AD6-4640-918B-41CF95E7BD97}" presName="composite" presStyleCnt="0"/>
      <dgm:spPr/>
    </dgm:pt>
    <dgm:pt modelId="{F862B518-0D4F-4EDB-8D6B-4383BF1AF705}" type="pres">
      <dgm:prSet presAssocID="{EB5BAEB9-8AD6-4640-918B-41CF95E7BD97}" presName="background" presStyleLbl="node0" presStyleIdx="0" presStyleCnt="2"/>
      <dgm:spPr/>
    </dgm:pt>
    <dgm:pt modelId="{B9A2DF3A-21CB-438D-8382-4CDCE21B8849}" type="pres">
      <dgm:prSet presAssocID="{EB5BAEB9-8AD6-4640-918B-41CF95E7BD97}" presName="text" presStyleLbl="fgAcc0" presStyleIdx="0" presStyleCnt="2">
        <dgm:presLayoutVars>
          <dgm:chPref val="3"/>
        </dgm:presLayoutVars>
      </dgm:prSet>
      <dgm:spPr/>
    </dgm:pt>
    <dgm:pt modelId="{14D9A191-1288-4B82-9FC8-A84EFDE71985}" type="pres">
      <dgm:prSet presAssocID="{EB5BAEB9-8AD6-4640-918B-41CF95E7BD97}" presName="hierChild2" presStyleCnt="0"/>
      <dgm:spPr/>
    </dgm:pt>
    <dgm:pt modelId="{CEB6775E-F8F5-4A77-9BE7-0FE4030722E2}" type="pres">
      <dgm:prSet presAssocID="{DF6786B4-7835-41F5-B64A-8957B93C64D9}" presName="Name10" presStyleLbl="parChTrans1D2" presStyleIdx="0" presStyleCnt="5"/>
      <dgm:spPr/>
    </dgm:pt>
    <dgm:pt modelId="{2DADC104-2D98-4666-94A6-86FB60C8654B}" type="pres">
      <dgm:prSet presAssocID="{3F8EEF17-AE97-424D-9E22-8EBABD2D085B}" presName="hierRoot2" presStyleCnt="0"/>
      <dgm:spPr/>
    </dgm:pt>
    <dgm:pt modelId="{9EA75DA5-62AA-42E6-8A7A-E8668ACFCBA2}" type="pres">
      <dgm:prSet presAssocID="{3F8EEF17-AE97-424D-9E22-8EBABD2D085B}" presName="composite2" presStyleCnt="0"/>
      <dgm:spPr/>
    </dgm:pt>
    <dgm:pt modelId="{8C02EEB6-84E2-4D98-ADE3-9547E237E28D}" type="pres">
      <dgm:prSet presAssocID="{3F8EEF17-AE97-424D-9E22-8EBABD2D085B}" presName="background2" presStyleLbl="node2" presStyleIdx="0" presStyleCnt="5"/>
      <dgm:spPr/>
    </dgm:pt>
    <dgm:pt modelId="{450A9A1A-1DE1-4270-92A7-D24CC0177E40}" type="pres">
      <dgm:prSet presAssocID="{3F8EEF17-AE97-424D-9E22-8EBABD2D085B}" presName="text2" presStyleLbl="fgAcc2" presStyleIdx="0" presStyleCnt="5">
        <dgm:presLayoutVars>
          <dgm:chPref val="3"/>
        </dgm:presLayoutVars>
      </dgm:prSet>
      <dgm:spPr/>
    </dgm:pt>
    <dgm:pt modelId="{73CBEEC1-DB18-4AC0-B9F2-287BF7B9C465}" type="pres">
      <dgm:prSet presAssocID="{3F8EEF17-AE97-424D-9E22-8EBABD2D085B}" presName="hierChild3" presStyleCnt="0"/>
      <dgm:spPr/>
    </dgm:pt>
    <dgm:pt modelId="{DCA0BA0A-75E0-4BC5-B53C-74590D315201}" type="pres">
      <dgm:prSet presAssocID="{0B7F4550-351C-47A0-93EE-85B567EC0F0E}" presName="Name10" presStyleLbl="parChTrans1D2" presStyleIdx="1" presStyleCnt="5"/>
      <dgm:spPr/>
    </dgm:pt>
    <dgm:pt modelId="{F68876FA-5CEF-421F-BD31-48DE6FE0899A}" type="pres">
      <dgm:prSet presAssocID="{9239ED2D-5E03-464D-9A82-88DC7D1EB359}" presName="hierRoot2" presStyleCnt="0"/>
      <dgm:spPr/>
    </dgm:pt>
    <dgm:pt modelId="{3CD2A111-EEB2-4FD8-B1D1-06E924B14CDF}" type="pres">
      <dgm:prSet presAssocID="{9239ED2D-5E03-464D-9A82-88DC7D1EB359}" presName="composite2" presStyleCnt="0"/>
      <dgm:spPr/>
    </dgm:pt>
    <dgm:pt modelId="{E92687F2-E79B-446B-AEA2-988AF86ACB9C}" type="pres">
      <dgm:prSet presAssocID="{9239ED2D-5E03-464D-9A82-88DC7D1EB359}" presName="background2" presStyleLbl="node2" presStyleIdx="1" presStyleCnt="5"/>
      <dgm:spPr/>
    </dgm:pt>
    <dgm:pt modelId="{BBC40259-09D0-4632-89CE-1B5EC6D00935}" type="pres">
      <dgm:prSet presAssocID="{9239ED2D-5E03-464D-9A82-88DC7D1EB359}" presName="text2" presStyleLbl="fgAcc2" presStyleIdx="1" presStyleCnt="5">
        <dgm:presLayoutVars>
          <dgm:chPref val="3"/>
        </dgm:presLayoutVars>
      </dgm:prSet>
      <dgm:spPr/>
    </dgm:pt>
    <dgm:pt modelId="{1AFCED4F-0E61-45F0-9D96-0217DCDCE692}" type="pres">
      <dgm:prSet presAssocID="{9239ED2D-5E03-464D-9A82-88DC7D1EB359}" presName="hierChild3" presStyleCnt="0"/>
      <dgm:spPr/>
    </dgm:pt>
    <dgm:pt modelId="{60542102-3BE8-41CC-94D7-492A7720BD42}" type="pres">
      <dgm:prSet presAssocID="{C1C0B732-190A-4B14-989B-4517F869D447}" presName="hierRoot1" presStyleCnt="0"/>
      <dgm:spPr/>
    </dgm:pt>
    <dgm:pt modelId="{585E68E8-DB6C-489D-B926-A7E0AC9D881F}" type="pres">
      <dgm:prSet presAssocID="{C1C0B732-190A-4B14-989B-4517F869D447}" presName="composite" presStyleCnt="0"/>
      <dgm:spPr/>
    </dgm:pt>
    <dgm:pt modelId="{AD94F7D6-DA8E-4A36-9295-1730BD09ACB1}" type="pres">
      <dgm:prSet presAssocID="{C1C0B732-190A-4B14-989B-4517F869D447}" presName="background" presStyleLbl="node0" presStyleIdx="1" presStyleCnt="2"/>
      <dgm:spPr/>
    </dgm:pt>
    <dgm:pt modelId="{DFCD16A4-A29E-403A-8AD1-86862DA12E3C}" type="pres">
      <dgm:prSet presAssocID="{C1C0B732-190A-4B14-989B-4517F869D447}" presName="text" presStyleLbl="fgAcc0" presStyleIdx="1" presStyleCnt="2">
        <dgm:presLayoutVars>
          <dgm:chPref val="3"/>
        </dgm:presLayoutVars>
      </dgm:prSet>
      <dgm:spPr/>
    </dgm:pt>
    <dgm:pt modelId="{33DCBD4E-E7DD-48AD-82A1-23AD09CEFF18}" type="pres">
      <dgm:prSet presAssocID="{C1C0B732-190A-4B14-989B-4517F869D447}" presName="hierChild2" presStyleCnt="0"/>
      <dgm:spPr/>
    </dgm:pt>
    <dgm:pt modelId="{ED452DB9-F5D6-4633-861F-49108C10D6C1}" type="pres">
      <dgm:prSet presAssocID="{726CE370-3928-46B9-ADB1-4550891726D3}" presName="Name10" presStyleLbl="parChTrans1D2" presStyleIdx="2" presStyleCnt="5"/>
      <dgm:spPr/>
    </dgm:pt>
    <dgm:pt modelId="{BFFADC92-5DF0-444D-AD0F-3E6DFD140B1B}" type="pres">
      <dgm:prSet presAssocID="{10551001-1F59-4AEE-AEC6-0EB64A10DADF}" presName="hierRoot2" presStyleCnt="0"/>
      <dgm:spPr/>
    </dgm:pt>
    <dgm:pt modelId="{BB8A611B-DEAA-4FAC-84C0-C972A68B8F1D}" type="pres">
      <dgm:prSet presAssocID="{10551001-1F59-4AEE-AEC6-0EB64A10DADF}" presName="composite2" presStyleCnt="0"/>
      <dgm:spPr/>
    </dgm:pt>
    <dgm:pt modelId="{EC76D9BD-7DC5-42BA-8687-5A5A2801326B}" type="pres">
      <dgm:prSet presAssocID="{10551001-1F59-4AEE-AEC6-0EB64A10DADF}" presName="background2" presStyleLbl="node2" presStyleIdx="2" presStyleCnt="5"/>
      <dgm:spPr/>
    </dgm:pt>
    <dgm:pt modelId="{21B2545F-61A3-458F-B97F-42BBA7C39984}" type="pres">
      <dgm:prSet presAssocID="{10551001-1F59-4AEE-AEC6-0EB64A10DADF}" presName="text2" presStyleLbl="fgAcc2" presStyleIdx="2" presStyleCnt="5">
        <dgm:presLayoutVars>
          <dgm:chPref val="3"/>
        </dgm:presLayoutVars>
      </dgm:prSet>
      <dgm:spPr/>
    </dgm:pt>
    <dgm:pt modelId="{A3411156-2689-4EEF-AF62-222E223E973E}" type="pres">
      <dgm:prSet presAssocID="{10551001-1F59-4AEE-AEC6-0EB64A10DADF}" presName="hierChild3" presStyleCnt="0"/>
      <dgm:spPr/>
    </dgm:pt>
    <dgm:pt modelId="{51542B7D-C249-4E25-A93E-9F07DE497CAA}" type="pres">
      <dgm:prSet presAssocID="{F6FFF2BA-47F7-467B-93BB-87CFA70519E9}" presName="Name10" presStyleLbl="parChTrans1D2" presStyleIdx="3" presStyleCnt="5"/>
      <dgm:spPr/>
    </dgm:pt>
    <dgm:pt modelId="{DE1FD476-45ED-4520-97EA-DDB5B756ADBD}" type="pres">
      <dgm:prSet presAssocID="{56D0F2CF-DA7F-4D4F-8197-4BA33C6BEA21}" presName="hierRoot2" presStyleCnt="0"/>
      <dgm:spPr/>
    </dgm:pt>
    <dgm:pt modelId="{B3B612CA-3985-47A8-B647-4145CB906A7F}" type="pres">
      <dgm:prSet presAssocID="{56D0F2CF-DA7F-4D4F-8197-4BA33C6BEA21}" presName="composite2" presStyleCnt="0"/>
      <dgm:spPr/>
    </dgm:pt>
    <dgm:pt modelId="{A6FC477C-FC73-4AEC-BC1A-81722F2F1183}" type="pres">
      <dgm:prSet presAssocID="{56D0F2CF-DA7F-4D4F-8197-4BA33C6BEA21}" presName="background2" presStyleLbl="node2" presStyleIdx="3" presStyleCnt="5"/>
      <dgm:spPr/>
    </dgm:pt>
    <dgm:pt modelId="{5BE871F0-AC9A-4F1A-A623-CEA31CF9193D}" type="pres">
      <dgm:prSet presAssocID="{56D0F2CF-DA7F-4D4F-8197-4BA33C6BEA21}" presName="text2" presStyleLbl="fgAcc2" presStyleIdx="3" presStyleCnt="5">
        <dgm:presLayoutVars>
          <dgm:chPref val="3"/>
        </dgm:presLayoutVars>
      </dgm:prSet>
      <dgm:spPr/>
    </dgm:pt>
    <dgm:pt modelId="{1BB28DE4-9DC8-47A3-8468-65951A1B504C}" type="pres">
      <dgm:prSet presAssocID="{56D0F2CF-DA7F-4D4F-8197-4BA33C6BEA21}" presName="hierChild3" presStyleCnt="0"/>
      <dgm:spPr/>
    </dgm:pt>
    <dgm:pt modelId="{D15A99FE-4782-4BD7-9757-E824750058E1}" type="pres">
      <dgm:prSet presAssocID="{7A61F255-E625-4FA1-B3BF-627F4DC84403}" presName="Name10" presStyleLbl="parChTrans1D2" presStyleIdx="4" presStyleCnt="5"/>
      <dgm:spPr/>
    </dgm:pt>
    <dgm:pt modelId="{75C58545-FB56-4112-92A9-37E3C8B5E589}" type="pres">
      <dgm:prSet presAssocID="{3D8A97DD-7AAC-41DA-93C9-820D0C395195}" presName="hierRoot2" presStyleCnt="0"/>
      <dgm:spPr/>
    </dgm:pt>
    <dgm:pt modelId="{EAA2CF7A-4248-4A4D-B2E5-C1D24A8D5026}" type="pres">
      <dgm:prSet presAssocID="{3D8A97DD-7AAC-41DA-93C9-820D0C395195}" presName="composite2" presStyleCnt="0"/>
      <dgm:spPr/>
    </dgm:pt>
    <dgm:pt modelId="{20313F92-CE7E-47C1-B920-880FAF705832}" type="pres">
      <dgm:prSet presAssocID="{3D8A97DD-7AAC-41DA-93C9-820D0C395195}" presName="background2" presStyleLbl="node2" presStyleIdx="4" presStyleCnt="5"/>
      <dgm:spPr/>
    </dgm:pt>
    <dgm:pt modelId="{46ED0D1D-1977-4B25-8251-C6B779CE3178}" type="pres">
      <dgm:prSet presAssocID="{3D8A97DD-7AAC-41DA-93C9-820D0C395195}" presName="text2" presStyleLbl="fgAcc2" presStyleIdx="4" presStyleCnt="5">
        <dgm:presLayoutVars>
          <dgm:chPref val="3"/>
        </dgm:presLayoutVars>
      </dgm:prSet>
      <dgm:spPr/>
    </dgm:pt>
    <dgm:pt modelId="{AFA0F1AD-7C47-4FD2-9A38-7FB4FAC96C52}" type="pres">
      <dgm:prSet presAssocID="{3D8A97DD-7AAC-41DA-93C9-820D0C395195}" presName="hierChild3" presStyleCnt="0"/>
      <dgm:spPr/>
    </dgm:pt>
  </dgm:ptLst>
  <dgm:cxnLst>
    <dgm:cxn modelId="{D20EA701-FF5B-48AD-B4E1-AA4CFF9AF4D5}" srcId="{C1C0B732-190A-4B14-989B-4517F869D447}" destId="{3D8A97DD-7AAC-41DA-93C9-820D0C395195}" srcOrd="2" destOrd="0" parTransId="{7A61F255-E625-4FA1-B3BF-627F4DC84403}" sibTransId="{C6434E4D-C510-45FE-830B-851D21558A96}"/>
    <dgm:cxn modelId="{BA9F6A09-0630-4BEE-B9DD-871E1EFC204E}" type="presOf" srcId="{726CE370-3928-46B9-ADB1-4550891726D3}" destId="{ED452DB9-F5D6-4633-861F-49108C10D6C1}" srcOrd="0" destOrd="0" presId="urn:microsoft.com/office/officeart/2005/8/layout/hierarchy1"/>
    <dgm:cxn modelId="{8575C209-BE15-4D7B-A9CD-8E11E27DA905}" srcId="{404C4A79-5F1F-4815-9FB3-212382D28933}" destId="{C1C0B732-190A-4B14-989B-4517F869D447}" srcOrd="1" destOrd="0" parTransId="{EB90A44C-BE9C-4702-B450-CA12E1418D6E}" sibTransId="{A82791FA-D9E4-4764-B341-4A33FD5E9549}"/>
    <dgm:cxn modelId="{617F5019-D3BC-456E-BDE2-36106D278B78}" type="presOf" srcId="{0B7F4550-351C-47A0-93EE-85B567EC0F0E}" destId="{DCA0BA0A-75E0-4BC5-B53C-74590D315201}" srcOrd="0" destOrd="0" presId="urn:microsoft.com/office/officeart/2005/8/layout/hierarchy1"/>
    <dgm:cxn modelId="{888FA11D-ED5D-41AD-8271-CCD412DDCBE5}" srcId="{404C4A79-5F1F-4815-9FB3-212382D28933}" destId="{EB5BAEB9-8AD6-4640-918B-41CF95E7BD97}" srcOrd="0" destOrd="0" parTransId="{D4E4C588-F89A-4900-9CA0-9F51227098E0}" sibTransId="{6F3DDAEC-60E8-42DB-8DCC-8619575AA489}"/>
    <dgm:cxn modelId="{C9E7E11D-37E4-4116-859C-B1E670AE96C8}" type="presOf" srcId="{EB5BAEB9-8AD6-4640-918B-41CF95E7BD97}" destId="{B9A2DF3A-21CB-438D-8382-4CDCE21B8849}" srcOrd="0" destOrd="0" presId="urn:microsoft.com/office/officeart/2005/8/layout/hierarchy1"/>
    <dgm:cxn modelId="{BBF64A3D-B3AC-400D-91CC-B329B1440CA8}" type="presOf" srcId="{404C4A79-5F1F-4815-9FB3-212382D28933}" destId="{4824E498-4748-47A4-9615-6EDF6465FE80}" srcOrd="0" destOrd="0" presId="urn:microsoft.com/office/officeart/2005/8/layout/hierarchy1"/>
    <dgm:cxn modelId="{17DF745B-6EB8-4675-BA36-A0195A17EDE0}" type="presOf" srcId="{9239ED2D-5E03-464D-9A82-88DC7D1EB359}" destId="{BBC40259-09D0-4632-89CE-1B5EC6D00935}" srcOrd="0" destOrd="0" presId="urn:microsoft.com/office/officeart/2005/8/layout/hierarchy1"/>
    <dgm:cxn modelId="{EF149A5F-8B70-4426-B053-AA3FE714B392}" type="presOf" srcId="{C1C0B732-190A-4B14-989B-4517F869D447}" destId="{DFCD16A4-A29E-403A-8AD1-86862DA12E3C}" srcOrd="0" destOrd="0" presId="urn:microsoft.com/office/officeart/2005/8/layout/hierarchy1"/>
    <dgm:cxn modelId="{87FFC85F-1886-40DB-9AFF-6C1E62052F23}" type="presOf" srcId="{3D8A97DD-7AAC-41DA-93C9-820D0C395195}" destId="{46ED0D1D-1977-4B25-8251-C6B779CE3178}" srcOrd="0" destOrd="0" presId="urn:microsoft.com/office/officeart/2005/8/layout/hierarchy1"/>
    <dgm:cxn modelId="{3CFA2A43-AFE9-4B03-A2A3-09A5B49266ED}" srcId="{EB5BAEB9-8AD6-4640-918B-41CF95E7BD97}" destId="{3F8EEF17-AE97-424D-9E22-8EBABD2D085B}" srcOrd="0" destOrd="0" parTransId="{DF6786B4-7835-41F5-B64A-8957B93C64D9}" sibTransId="{A10B97E5-C293-40F8-81FC-77AA233B1CED}"/>
    <dgm:cxn modelId="{A6CBBD65-5E5B-4766-8D0B-C6D339296780}" type="presOf" srcId="{F6FFF2BA-47F7-467B-93BB-87CFA70519E9}" destId="{51542B7D-C249-4E25-A93E-9F07DE497CAA}" srcOrd="0" destOrd="0" presId="urn:microsoft.com/office/officeart/2005/8/layout/hierarchy1"/>
    <dgm:cxn modelId="{ADE9014A-7730-436A-9678-FE9B47E08354}" srcId="{C1C0B732-190A-4B14-989B-4517F869D447}" destId="{10551001-1F59-4AEE-AEC6-0EB64A10DADF}" srcOrd="0" destOrd="0" parTransId="{726CE370-3928-46B9-ADB1-4550891726D3}" sibTransId="{FC9E9C90-EFE3-4F17-8793-829CCC517AE5}"/>
    <dgm:cxn modelId="{FAF9A64C-AF4E-4701-9F5D-ED6F4E237AD6}" type="presOf" srcId="{3F8EEF17-AE97-424D-9E22-8EBABD2D085B}" destId="{450A9A1A-1DE1-4270-92A7-D24CC0177E40}" srcOrd="0" destOrd="0" presId="urn:microsoft.com/office/officeart/2005/8/layout/hierarchy1"/>
    <dgm:cxn modelId="{38356E74-8469-4300-AD6F-A429FA9BEDCE}" type="presOf" srcId="{56D0F2CF-DA7F-4D4F-8197-4BA33C6BEA21}" destId="{5BE871F0-AC9A-4F1A-A623-CEA31CF9193D}" srcOrd="0" destOrd="0" presId="urn:microsoft.com/office/officeart/2005/8/layout/hierarchy1"/>
    <dgm:cxn modelId="{7F84C087-685F-421C-AA2D-4758EEDA22FF}" type="presOf" srcId="{DF6786B4-7835-41F5-B64A-8957B93C64D9}" destId="{CEB6775E-F8F5-4A77-9BE7-0FE4030722E2}" srcOrd="0" destOrd="0" presId="urn:microsoft.com/office/officeart/2005/8/layout/hierarchy1"/>
    <dgm:cxn modelId="{4935EDC5-AADB-4438-A37F-54EE0F931327}" srcId="{C1C0B732-190A-4B14-989B-4517F869D447}" destId="{56D0F2CF-DA7F-4D4F-8197-4BA33C6BEA21}" srcOrd="1" destOrd="0" parTransId="{F6FFF2BA-47F7-467B-93BB-87CFA70519E9}" sibTransId="{8433D0F1-193A-476A-AAB7-09326FA464F0}"/>
    <dgm:cxn modelId="{A0A628F7-0911-41F4-B253-1E0B5DE95630}" type="presOf" srcId="{7A61F255-E625-4FA1-B3BF-627F4DC84403}" destId="{D15A99FE-4782-4BD7-9757-E824750058E1}" srcOrd="0" destOrd="0" presId="urn:microsoft.com/office/officeart/2005/8/layout/hierarchy1"/>
    <dgm:cxn modelId="{6901B9F7-8DA6-4C6F-BD25-12B783C3B0D0}" type="presOf" srcId="{10551001-1F59-4AEE-AEC6-0EB64A10DADF}" destId="{21B2545F-61A3-458F-B97F-42BBA7C39984}" srcOrd="0" destOrd="0" presId="urn:microsoft.com/office/officeart/2005/8/layout/hierarchy1"/>
    <dgm:cxn modelId="{44718AFF-58A6-459A-AFB7-0CB517FDE141}" srcId="{EB5BAEB9-8AD6-4640-918B-41CF95E7BD97}" destId="{9239ED2D-5E03-464D-9A82-88DC7D1EB359}" srcOrd="1" destOrd="0" parTransId="{0B7F4550-351C-47A0-93EE-85B567EC0F0E}" sibTransId="{26D6E604-36B8-48B2-B115-9476A2CA5230}"/>
    <dgm:cxn modelId="{2B42B16D-1FEC-4BE7-89C9-82E81C2FC854}" type="presParOf" srcId="{4824E498-4748-47A4-9615-6EDF6465FE80}" destId="{5B5F3FF6-FDC0-448C-AA34-9525EF4DD1C6}" srcOrd="0" destOrd="0" presId="urn:microsoft.com/office/officeart/2005/8/layout/hierarchy1"/>
    <dgm:cxn modelId="{E43B3DFE-C81F-4A55-B1EB-8DEF9BFDAC13}" type="presParOf" srcId="{5B5F3FF6-FDC0-448C-AA34-9525EF4DD1C6}" destId="{8EB48AF7-72FC-4E64-A08A-CE3610256A07}" srcOrd="0" destOrd="0" presId="urn:microsoft.com/office/officeart/2005/8/layout/hierarchy1"/>
    <dgm:cxn modelId="{69A791A8-5459-4146-8371-5D10D485C575}" type="presParOf" srcId="{8EB48AF7-72FC-4E64-A08A-CE3610256A07}" destId="{F862B518-0D4F-4EDB-8D6B-4383BF1AF705}" srcOrd="0" destOrd="0" presId="urn:microsoft.com/office/officeart/2005/8/layout/hierarchy1"/>
    <dgm:cxn modelId="{28CBEFF2-74F7-49CB-9397-B5853515EB60}" type="presParOf" srcId="{8EB48AF7-72FC-4E64-A08A-CE3610256A07}" destId="{B9A2DF3A-21CB-438D-8382-4CDCE21B8849}" srcOrd="1" destOrd="0" presId="urn:microsoft.com/office/officeart/2005/8/layout/hierarchy1"/>
    <dgm:cxn modelId="{98247660-6B3E-4E63-BF16-D537BA36CF10}" type="presParOf" srcId="{5B5F3FF6-FDC0-448C-AA34-9525EF4DD1C6}" destId="{14D9A191-1288-4B82-9FC8-A84EFDE71985}" srcOrd="1" destOrd="0" presId="urn:microsoft.com/office/officeart/2005/8/layout/hierarchy1"/>
    <dgm:cxn modelId="{4D635C49-F481-4E67-8D3F-5BDF84F6AD0B}" type="presParOf" srcId="{14D9A191-1288-4B82-9FC8-A84EFDE71985}" destId="{CEB6775E-F8F5-4A77-9BE7-0FE4030722E2}" srcOrd="0" destOrd="0" presId="urn:microsoft.com/office/officeart/2005/8/layout/hierarchy1"/>
    <dgm:cxn modelId="{BE3FE5C9-973E-492D-B913-4B698C25FF4B}" type="presParOf" srcId="{14D9A191-1288-4B82-9FC8-A84EFDE71985}" destId="{2DADC104-2D98-4666-94A6-86FB60C8654B}" srcOrd="1" destOrd="0" presId="urn:microsoft.com/office/officeart/2005/8/layout/hierarchy1"/>
    <dgm:cxn modelId="{28CCB86A-3796-4E53-ABF7-40E194FCA446}" type="presParOf" srcId="{2DADC104-2D98-4666-94A6-86FB60C8654B}" destId="{9EA75DA5-62AA-42E6-8A7A-E8668ACFCBA2}" srcOrd="0" destOrd="0" presId="urn:microsoft.com/office/officeart/2005/8/layout/hierarchy1"/>
    <dgm:cxn modelId="{C8907433-EE5B-417C-852D-5B4C4AE94D6C}" type="presParOf" srcId="{9EA75DA5-62AA-42E6-8A7A-E8668ACFCBA2}" destId="{8C02EEB6-84E2-4D98-ADE3-9547E237E28D}" srcOrd="0" destOrd="0" presId="urn:microsoft.com/office/officeart/2005/8/layout/hierarchy1"/>
    <dgm:cxn modelId="{4FB7F1A2-59D4-458D-8090-9C9C10880FB6}" type="presParOf" srcId="{9EA75DA5-62AA-42E6-8A7A-E8668ACFCBA2}" destId="{450A9A1A-1DE1-4270-92A7-D24CC0177E40}" srcOrd="1" destOrd="0" presId="urn:microsoft.com/office/officeart/2005/8/layout/hierarchy1"/>
    <dgm:cxn modelId="{4D503A2F-209F-4978-855D-586F896296EF}" type="presParOf" srcId="{2DADC104-2D98-4666-94A6-86FB60C8654B}" destId="{73CBEEC1-DB18-4AC0-B9F2-287BF7B9C465}" srcOrd="1" destOrd="0" presId="urn:microsoft.com/office/officeart/2005/8/layout/hierarchy1"/>
    <dgm:cxn modelId="{35DF35EF-D827-4880-949C-17DF080D3F4D}" type="presParOf" srcId="{14D9A191-1288-4B82-9FC8-A84EFDE71985}" destId="{DCA0BA0A-75E0-4BC5-B53C-74590D315201}" srcOrd="2" destOrd="0" presId="urn:microsoft.com/office/officeart/2005/8/layout/hierarchy1"/>
    <dgm:cxn modelId="{06314311-998D-4779-9E3E-9BC01200E707}" type="presParOf" srcId="{14D9A191-1288-4B82-9FC8-A84EFDE71985}" destId="{F68876FA-5CEF-421F-BD31-48DE6FE0899A}" srcOrd="3" destOrd="0" presId="urn:microsoft.com/office/officeart/2005/8/layout/hierarchy1"/>
    <dgm:cxn modelId="{B1708B1E-C074-4742-8418-175CF912F5C9}" type="presParOf" srcId="{F68876FA-5CEF-421F-BD31-48DE6FE0899A}" destId="{3CD2A111-EEB2-4FD8-B1D1-06E924B14CDF}" srcOrd="0" destOrd="0" presId="urn:microsoft.com/office/officeart/2005/8/layout/hierarchy1"/>
    <dgm:cxn modelId="{7BAF1D87-AD97-4A55-AF50-F4DC08D970DD}" type="presParOf" srcId="{3CD2A111-EEB2-4FD8-B1D1-06E924B14CDF}" destId="{E92687F2-E79B-446B-AEA2-988AF86ACB9C}" srcOrd="0" destOrd="0" presId="urn:microsoft.com/office/officeart/2005/8/layout/hierarchy1"/>
    <dgm:cxn modelId="{2494428D-C2CD-4911-B027-32F5632DE0FE}" type="presParOf" srcId="{3CD2A111-EEB2-4FD8-B1D1-06E924B14CDF}" destId="{BBC40259-09D0-4632-89CE-1B5EC6D00935}" srcOrd="1" destOrd="0" presId="urn:microsoft.com/office/officeart/2005/8/layout/hierarchy1"/>
    <dgm:cxn modelId="{A3211ED0-3CF2-49EE-9F95-C18D1F8AB21D}" type="presParOf" srcId="{F68876FA-5CEF-421F-BD31-48DE6FE0899A}" destId="{1AFCED4F-0E61-45F0-9D96-0217DCDCE692}" srcOrd="1" destOrd="0" presId="urn:microsoft.com/office/officeart/2005/8/layout/hierarchy1"/>
    <dgm:cxn modelId="{875F88D7-DB11-4E31-B77C-8A0E4418C004}" type="presParOf" srcId="{4824E498-4748-47A4-9615-6EDF6465FE80}" destId="{60542102-3BE8-41CC-94D7-492A7720BD42}" srcOrd="1" destOrd="0" presId="urn:microsoft.com/office/officeart/2005/8/layout/hierarchy1"/>
    <dgm:cxn modelId="{5A626484-ABD7-4C5C-81DF-3642D94BD43E}" type="presParOf" srcId="{60542102-3BE8-41CC-94D7-492A7720BD42}" destId="{585E68E8-DB6C-489D-B926-A7E0AC9D881F}" srcOrd="0" destOrd="0" presId="urn:microsoft.com/office/officeart/2005/8/layout/hierarchy1"/>
    <dgm:cxn modelId="{0AAC688F-4569-4DF2-964E-E6A56AC8818F}" type="presParOf" srcId="{585E68E8-DB6C-489D-B926-A7E0AC9D881F}" destId="{AD94F7D6-DA8E-4A36-9295-1730BD09ACB1}" srcOrd="0" destOrd="0" presId="urn:microsoft.com/office/officeart/2005/8/layout/hierarchy1"/>
    <dgm:cxn modelId="{65B73D7A-D7B2-45D7-93DA-6B47F6A1281E}" type="presParOf" srcId="{585E68E8-DB6C-489D-B926-A7E0AC9D881F}" destId="{DFCD16A4-A29E-403A-8AD1-86862DA12E3C}" srcOrd="1" destOrd="0" presId="urn:microsoft.com/office/officeart/2005/8/layout/hierarchy1"/>
    <dgm:cxn modelId="{9AA1E8D9-CB11-43B3-9F45-7701B0E2760C}" type="presParOf" srcId="{60542102-3BE8-41CC-94D7-492A7720BD42}" destId="{33DCBD4E-E7DD-48AD-82A1-23AD09CEFF18}" srcOrd="1" destOrd="0" presId="urn:microsoft.com/office/officeart/2005/8/layout/hierarchy1"/>
    <dgm:cxn modelId="{CEAC9226-6C74-4F24-A962-7D6EEF06BAFC}" type="presParOf" srcId="{33DCBD4E-E7DD-48AD-82A1-23AD09CEFF18}" destId="{ED452DB9-F5D6-4633-861F-49108C10D6C1}" srcOrd="0" destOrd="0" presId="urn:microsoft.com/office/officeart/2005/8/layout/hierarchy1"/>
    <dgm:cxn modelId="{0B997995-29C0-4168-8B65-92AC7ED877BE}" type="presParOf" srcId="{33DCBD4E-E7DD-48AD-82A1-23AD09CEFF18}" destId="{BFFADC92-5DF0-444D-AD0F-3E6DFD140B1B}" srcOrd="1" destOrd="0" presId="urn:microsoft.com/office/officeart/2005/8/layout/hierarchy1"/>
    <dgm:cxn modelId="{02DB2E80-C75E-41ED-BE53-AD0106FD50E5}" type="presParOf" srcId="{BFFADC92-5DF0-444D-AD0F-3E6DFD140B1B}" destId="{BB8A611B-DEAA-4FAC-84C0-C972A68B8F1D}" srcOrd="0" destOrd="0" presId="urn:microsoft.com/office/officeart/2005/8/layout/hierarchy1"/>
    <dgm:cxn modelId="{F1D4B6CE-D748-4C31-BA20-DD335F3AC69C}" type="presParOf" srcId="{BB8A611B-DEAA-4FAC-84C0-C972A68B8F1D}" destId="{EC76D9BD-7DC5-42BA-8687-5A5A2801326B}" srcOrd="0" destOrd="0" presId="urn:microsoft.com/office/officeart/2005/8/layout/hierarchy1"/>
    <dgm:cxn modelId="{3C5B2204-3BAC-4040-9B30-29AD47C1B360}" type="presParOf" srcId="{BB8A611B-DEAA-4FAC-84C0-C972A68B8F1D}" destId="{21B2545F-61A3-458F-B97F-42BBA7C39984}" srcOrd="1" destOrd="0" presId="urn:microsoft.com/office/officeart/2005/8/layout/hierarchy1"/>
    <dgm:cxn modelId="{B80EA445-5FE8-48C1-AEAB-A1D1FF25C103}" type="presParOf" srcId="{BFFADC92-5DF0-444D-AD0F-3E6DFD140B1B}" destId="{A3411156-2689-4EEF-AF62-222E223E973E}" srcOrd="1" destOrd="0" presId="urn:microsoft.com/office/officeart/2005/8/layout/hierarchy1"/>
    <dgm:cxn modelId="{FFACA441-0821-43A1-91B0-DEE0F10DF726}" type="presParOf" srcId="{33DCBD4E-E7DD-48AD-82A1-23AD09CEFF18}" destId="{51542B7D-C249-4E25-A93E-9F07DE497CAA}" srcOrd="2" destOrd="0" presId="urn:microsoft.com/office/officeart/2005/8/layout/hierarchy1"/>
    <dgm:cxn modelId="{C337209F-B30F-445B-8542-37E8D167FDE2}" type="presParOf" srcId="{33DCBD4E-E7DD-48AD-82A1-23AD09CEFF18}" destId="{DE1FD476-45ED-4520-97EA-DDB5B756ADBD}" srcOrd="3" destOrd="0" presId="urn:microsoft.com/office/officeart/2005/8/layout/hierarchy1"/>
    <dgm:cxn modelId="{0857232D-F9B4-4A6B-9282-A397DC22CEEE}" type="presParOf" srcId="{DE1FD476-45ED-4520-97EA-DDB5B756ADBD}" destId="{B3B612CA-3985-47A8-B647-4145CB906A7F}" srcOrd="0" destOrd="0" presId="urn:microsoft.com/office/officeart/2005/8/layout/hierarchy1"/>
    <dgm:cxn modelId="{88F7EC22-20FB-49B9-AFC6-BAB206227B6F}" type="presParOf" srcId="{B3B612CA-3985-47A8-B647-4145CB906A7F}" destId="{A6FC477C-FC73-4AEC-BC1A-81722F2F1183}" srcOrd="0" destOrd="0" presId="urn:microsoft.com/office/officeart/2005/8/layout/hierarchy1"/>
    <dgm:cxn modelId="{47D384AB-4975-4AB9-9953-997EAECA3D39}" type="presParOf" srcId="{B3B612CA-3985-47A8-B647-4145CB906A7F}" destId="{5BE871F0-AC9A-4F1A-A623-CEA31CF9193D}" srcOrd="1" destOrd="0" presId="urn:microsoft.com/office/officeart/2005/8/layout/hierarchy1"/>
    <dgm:cxn modelId="{2F5E936A-2DEC-45E6-BE1A-7BD48F654082}" type="presParOf" srcId="{DE1FD476-45ED-4520-97EA-DDB5B756ADBD}" destId="{1BB28DE4-9DC8-47A3-8468-65951A1B504C}" srcOrd="1" destOrd="0" presId="urn:microsoft.com/office/officeart/2005/8/layout/hierarchy1"/>
    <dgm:cxn modelId="{C1ADEE55-E1B8-4289-9DC0-5FDC34AF2B02}" type="presParOf" srcId="{33DCBD4E-E7DD-48AD-82A1-23AD09CEFF18}" destId="{D15A99FE-4782-4BD7-9757-E824750058E1}" srcOrd="4" destOrd="0" presId="urn:microsoft.com/office/officeart/2005/8/layout/hierarchy1"/>
    <dgm:cxn modelId="{037067F4-7E43-4A19-8469-4D7106F322BC}" type="presParOf" srcId="{33DCBD4E-E7DD-48AD-82A1-23AD09CEFF18}" destId="{75C58545-FB56-4112-92A9-37E3C8B5E589}" srcOrd="5" destOrd="0" presId="urn:microsoft.com/office/officeart/2005/8/layout/hierarchy1"/>
    <dgm:cxn modelId="{5A9C7979-8AF7-4CA5-820E-97D7C40F679E}" type="presParOf" srcId="{75C58545-FB56-4112-92A9-37E3C8B5E589}" destId="{EAA2CF7A-4248-4A4D-B2E5-C1D24A8D5026}" srcOrd="0" destOrd="0" presId="urn:microsoft.com/office/officeart/2005/8/layout/hierarchy1"/>
    <dgm:cxn modelId="{A73EB0F5-0376-4A25-9F31-E01190EE4385}" type="presParOf" srcId="{EAA2CF7A-4248-4A4D-B2E5-C1D24A8D5026}" destId="{20313F92-CE7E-47C1-B920-880FAF705832}" srcOrd="0" destOrd="0" presId="urn:microsoft.com/office/officeart/2005/8/layout/hierarchy1"/>
    <dgm:cxn modelId="{EA073985-818C-4420-A4E9-D1311AC7169C}" type="presParOf" srcId="{EAA2CF7A-4248-4A4D-B2E5-C1D24A8D5026}" destId="{46ED0D1D-1977-4B25-8251-C6B779CE3178}" srcOrd="1" destOrd="0" presId="urn:microsoft.com/office/officeart/2005/8/layout/hierarchy1"/>
    <dgm:cxn modelId="{FC95171A-BA84-48C9-9029-AF83001450F1}" type="presParOf" srcId="{75C58545-FB56-4112-92A9-37E3C8B5E589}" destId="{AFA0F1AD-7C47-4FD2-9A38-7FB4FAC96C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A99FE-4782-4BD7-9757-E824750058E1}">
      <dsp:nvSpPr>
        <dsp:cNvPr id="0" name=""/>
        <dsp:cNvSpPr/>
      </dsp:nvSpPr>
      <dsp:spPr>
        <a:xfrm>
          <a:off x="7587317" y="1483976"/>
          <a:ext cx="2224517" cy="529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725"/>
              </a:lnTo>
              <a:lnTo>
                <a:pt x="2224517" y="360725"/>
              </a:lnTo>
              <a:lnTo>
                <a:pt x="2224517" y="52933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42B7D-C249-4E25-A93E-9F07DE497CAA}">
      <dsp:nvSpPr>
        <dsp:cNvPr id="0" name=""/>
        <dsp:cNvSpPr/>
      </dsp:nvSpPr>
      <dsp:spPr>
        <a:xfrm>
          <a:off x="7541597" y="1483976"/>
          <a:ext cx="91440" cy="5293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933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52DB9-F5D6-4633-861F-49108C10D6C1}">
      <dsp:nvSpPr>
        <dsp:cNvPr id="0" name=""/>
        <dsp:cNvSpPr/>
      </dsp:nvSpPr>
      <dsp:spPr>
        <a:xfrm>
          <a:off x="5362800" y="1483976"/>
          <a:ext cx="2224517" cy="529334"/>
        </a:xfrm>
        <a:custGeom>
          <a:avLst/>
          <a:gdLst/>
          <a:ahLst/>
          <a:cxnLst/>
          <a:rect l="0" t="0" r="0" b="0"/>
          <a:pathLst>
            <a:path>
              <a:moveTo>
                <a:pt x="2224517" y="0"/>
              </a:moveTo>
              <a:lnTo>
                <a:pt x="2224517" y="360725"/>
              </a:lnTo>
              <a:lnTo>
                <a:pt x="0" y="360725"/>
              </a:lnTo>
              <a:lnTo>
                <a:pt x="0" y="52933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0BA0A-75E0-4BC5-B53C-74590D315201}">
      <dsp:nvSpPr>
        <dsp:cNvPr id="0" name=""/>
        <dsp:cNvSpPr/>
      </dsp:nvSpPr>
      <dsp:spPr>
        <a:xfrm>
          <a:off x="2026023" y="1483976"/>
          <a:ext cx="1112258" cy="529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725"/>
              </a:lnTo>
              <a:lnTo>
                <a:pt x="1112258" y="360725"/>
              </a:lnTo>
              <a:lnTo>
                <a:pt x="1112258" y="52933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6775E-F8F5-4A77-9BE7-0FE4030722E2}">
      <dsp:nvSpPr>
        <dsp:cNvPr id="0" name=""/>
        <dsp:cNvSpPr/>
      </dsp:nvSpPr>
      <dsp:spPr>
        <a:xfrm>
          <a:off x="913764" y="1483976"/>
          <a:ext cx="1112258" cy="529334"/>
        </a:xfrm>
        <a:custGeom>
          <a:avLst/>
          <a:gdLst/>
          <a:ahLst/>
          <a:cxnLst/>
          <a:rect l="0" t="0" r="0" b="0"/>
          <a:pathLst>
            <a:path>
              <a:moveTo>
                <a:pt x="1112258" y="0"/>
              </a:moveTo>
              <a:lnTo>
                <a:pt x="1112258" y="360725"/>
              </a:lnTo>
              <a:lnTo>
                <a:pt x="0" y="360725"/>
              </a:lnTo>
              <a:lnTo>
                <a:pt x="0" y="52933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2B518-0D4F-4EDB-8D6B-4383BF1AF705}">
      <dsp:nvSpPr>
        <dsp:cNvPr id="0" name=""/>
        <dsp:cNvSpPr/>
      </dsp:nvSpPr>
      <dsp:spPr>
        <a:xfrm>
          <a:off x="1115993" y="328238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2DF3A-21CB-438D-8382-4CDCE21B8849}">
      <dsp:nvSpPr>
        <dsp:cNvPr id="0" name=""/>
        <dsp:cNvSpPr/>
      </dsp:nvSpPr>
      <dsp:spPr>
        <a:xfrm>
          <a:off x="1318222" y="520356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The Automotive Segment (About 95% Revenue)</a:t>
          </a:r>
        </a:p>
      </dsp:txBody>
      <dsp:txXfrm>
        <a:off x="1352072" y="554206"/>
        <a:ext cx="1752359" cy="1088037"/>
      </dsp:txXfrm>
    </dsp:sp>
    <dsp:sp modelId="{8C02EEB6-84E2-4D98-ADE3-9547E237E28D}">
      <dsp:nvSpPr>
        <dsp:cNvPr id="0" name=""/>
        <dsp:cNvSpPr/>
      </dsp:nvSpPr>
      <dsp:spPr>
        <a:xfrm>
          <a:off x="3735" y="2013310"/>
          <a:ext cx="1820059" cy="1155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A9A1A-1DE1-4270-92A7-D24CC0177E40}">
      <dsp:nvSpPr>
        <dsp:cNvPr id="0" name=""/>
        <dsp:cNvSpPr/>
      </dsp:nvSpPr>
      <dsp:spPr>
        <a:xfrm>
          <a:off x="205963" y="2205428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Ford</a:t>
          </a:r>
          <a:r>
            <a:rPr lang="en-US" sz="1800" kern="1200">
              <a:latin typeface="Calibri Light" panose="020F0302020204030204"/>
            </a:rPr>
            <a:t> </a:t>
          </a:r>
        </a:p>
      </dsp:txBody>
      <dsp:txXfrm>
        <a:off x="239813" y="2239278"/>
        <a:ext cx="1752359" cy="1088037"/>
      </dsp:txXfrm>
    </dsp:sp>
    <dsp:sp modelId="{E92687F2-E79B-446B-AEA2-988AF86ACB9C}">
      <dsp:nvSpPr>
        <dsp:cNvPr id="0" name=""/>
        <dsp:cNvSpPr/>
      </dsp:nvSpPr>
      <dsp:spPr>
        <a:xfrm>
          <a:off x="2228252" y="2013310"/>
          <a:ext cx="1820059" cy="1155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40259-09D0-4632-89CE-1B5EC6D00935}">
      <dsp:nvSpPr>
        <dsp:cNvPr id="0" name=""/>
        <dsp:cNvSpPr/>
      </dsp:nvSpPr>
      <dsp:spPr>
        <a:xfrm>
          <a:off x="2430481" y="2205428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Lincoln</a:t>
          </a:r>
        </a:p>
      </dsp:txBody>
      <dsp:txXfrm>
        <a:off x="2464331" y="2239278"/>
        <a:ext cx="1752359" cy="1088037"/>
      </dsp:txXfrm>
    </dsp:sp>
    <dsp:sp modelId="{AD94F7D6-DA8E-4A36-9295-1730BD09ACB1}">
      <dsp:nvSpPr>
        <dsp:cNvPr id="0" name=""/>
        <dsp:cNvSpPr/>
      </dsp:nvSpPr>
      <dsp:spPr>
        <a:xfrm>
          <a:off x="6677287" y="328238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D16A4-A29E-403A-8AD1-86862DA12E3C}">
      <dsp:nvSpPr>
        <dsp:cNvPr id="0" name=""/>
        <dsp:cNvSpPr/>
      </dsp:nvSpPr>
      <dsp:spPr>
        <a:xfrm>
          <a:off x="6879516" y="520356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The Mobility Segment (About 5% Revenue)</a:t>
          </a:r>
        </a:p>
      </dsp:txBody>
      <dsp:txXfrm>
        <a:off x="6913366" y="554206"/>
        <a:ext cx="1752359" cy="1088037"/>
      </dsp:txXfrm>
    </dsp:sp>
    <dsp:sp modelId="{EC76D9BD-7DC5-42BA-8687-5A5A2801326B}">
      <dsp:nvSpPr>
        <dsp:cNvPr id="0" name=""/>
        <dsp:cNvSpPr/>
      </dsp:nvSpPr>
      <dsp:spPr>
        <a:xfrm>
          <a:off x="4452770" y="2013310"/>
          <a:ext cx="1820059" cy="1155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2545F-61A3-458F-B97F-42BBA7C39984}">
      <dsp:nvSpPr>
        <dsp:cNvPr id="0" name=""/>
        <dsp:cNvSpPr/>
      </dsp:nvSpPr>
      <dsp:spPr>
        <a:xfrm>
          <a:off x="4654999" y="2205428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Argo AI </a:t>
          </a:r>
          <a:endParaRPr lang="en-US" sz="1800" kern="1200">
            <a:latin typeface="Calibri Light" panose="020F0302020204030204"/>
          </a:endParaRPr>
        </a:p>
      </dsp:txBody>
      <dsp:txXfrm>
        <a:off x="4688849" y="2239278"/>
        <a:ext cx="1752359" cy="1088037"/>
      </dsp:txXfrm>
    </dsp:sp>
    <dsp:sp modelId="{A6FC477C-FC73-4AEC-BC1A-81722F2F1183}">
      <dsp:nvSpPr>
        <dsp:cNvPr id="0" name=""/>
        <dsp:cNvSpPr/>
      </dsp:nvSpPr>
      <dsp:spPr>
        <a:xfrm>
          <a:off x="6677287" y="2013310"/>
          <a:ext cx="1820059" cy="1155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871F0-AC9A-4F1A-A623-CEA31CF9193D}">
      <dsp:nvSpPr>
        <dsp:cNvPr id="0" name=""/>
        <dsp:cNvSpPr/>
      </dsp:nvSpPr>
      <dsp:spPr>
        <a:xfrm>
          <a:off x="6879516" y="2205428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Autonomous </a:t>
          </a:r>
          <a:r>
            <a:rPr lang="en-US" sz="1800" kern="1200">
              <a:latin typeface="Calibri Light" panose="020F0302020204030204"/>
            </a:rPr>
            <a:t>Vehicles</a:t>
          </a:r>
        </a:p>
      </dsp:txBody>
      <dsp:txXfrm>
        <a:off x="6913366" y="2239278"/>
        <a:ext cx="1752359" cy="1088037"/>
      </dsp:txXfrm>
    </dsp:sp>
    <dsp:sp modelId="{20313F92-CE7E-47C1-B920-880FAF705832}">
      <dsp:nvSpPr>
        <dsp:cNvPr id="0" name=""/>
        <dsp:cNvSpPr/>
      </dsp:nvSpPr>
      <dsp:spPr>
        <a:xfrm>
          <a:off x="8901805" y="2013310"/>
          <a:ext cx="1820059" cy="1155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D0D1D-1977-4B25-8251-C6B779CE3178}">
      <dsp:nvSpPr>
        <dsp:cNvPr id="0" name=""/>
        <dsp:cNvSpPr/>
      </dsp:nvSpPr>
      <dsp:spPr>
        <a:xfrm>
          <a:off x="9104034" y="2205428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 Light" panose="020F0302020204030204"/>
            </a:rPr>
            <a:t> </a:t>
          </a:r>
          <a:r>
            <a:rPr lang="en-US" sz="1800" kern="1200"/>
            <a:t>R&amp;D</a:t>
          </a:r>
        </a:p>
      </dsp:txBody>
      <dsp:txXfrm>
        <a:off x="9137884" y="2239278"/>
        <a:ext cx="1752359" cy="1088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DFB9E-AA0B-794A-A863-D3E644532202}" type="datetimeFigureOut">
              <a:rPr kumimoji="1" lang="zh-CN" altLang="en-US" smtClean="0"/>
              <a:t>2023/12/5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95A0C-6CF4-8B46-A560-C35A93EC8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9901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5A0C-6CF4-8B46-A560-C35A93EC803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0685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5535" y="92521"/>
            <a:ext cx="9144000" cy="117414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1600">
                <a:solidFill>
                  <a:srgbClr val="002060"/>
                </a:solidFill>
                <a:latin typeface="Calibri"/>
                <a:cs typeface="Calibri Light"/>
              </a:rPr>
              <a:t>Financial Modeling Project: </a:t>
            </a:r>
            <a:br>
              <a:rPr lang="en-US" sz="1600">
                <a:latin typeface="Calibri"/>
                <a:cs typeface="Calibri Light"/>
              </a:rPr>
            </a:br>
            <a:r>
              <a:rPr lang="en-US" sz="1600">
                <a:solidFill>
                  <a:srgbClr val="002060"/>
                </a:solidFill>
                <a:latin typeface="Calibri"/>
                <a:cs typeface="Calibri Light"/>
              </a:rPr>
              <a:t>Charles Adams</a:t>
            </a:r>
            <a:br>
              <a:rPr lang="en-US" sz="1600">
                <a:latin typeface="Calibri"/>
                <a:cs typeface="Calibri Light"/>
              </a:rPr>
            </a:br>
            <a:r>
              <a:rPr lang="en-US" sz="1600">
                <a:solidFill>
                  <a:srgbClr val="002060"/>
                </a:solidFill>
                <a:latin typeface="Calibri"/>
                <a:cs typeface="Calibri Light"/>
              </a:rPr>
              <a:t>Ahmet Aytekin</a:t>
            </a:r>
            <a:br>
              <a:rPr lang="en-US" sz="1600">
                <a:latin typeface="Calibri"/>
                <a:cs typeface="Calibri Light"/>
              </a:rPr>
            </a:br>
            <a:r>
              <a:rPr lang="en-US" sz="1600" err="1">
                <a:solidFill>
                  <a:srgbClr val="002060"/>
                </a:solidFill>
                <a:latin typeface="Calibri"/>
                <a:cs typeface="Calibri Light"/>
              </a:rPr>
              <a:t>Yangyang</a:t>
            </a:r>
            <a:r>
              <a:rPr lang="en-US" sz="1600">
                <a:solidFill>
                  <a:srgbClr val="002060"/>
                </a:solidFill>
                <a:latin typeface="Calibri"/>
                <a:cs typeface="Calibri Light"/>
              </a:rPr>
              <a:t> Li</a:t>
            </a:r>
            <a:br>
              <a:rPr lang="en-US" sz="1600">
                <a:latin typeface="Calibri"/>
                <a:cs typeface="Calibri Light"/>
              </a:rPr>
            </a:br>
            <a:r>
              <a:rPr lang="en-US" sz="1600">
                <a:solidFill>
                  <a:srgbClr val="002060"/>
                </a:solidFill>
                <a:latin typeface="Calibri"/>
                <a:cs typeface="Calibri Light"/>
              </a:rPr>
              <a:t>Mohamed </a:t>
            </a:r>
            <a:r>
              <a:rPr lang="en-US" sz="1600" err="1">
                <a:solidFill>
                  <a:srgbClr val="002060"/>
                </a:solidFill>
                <a:latin typeface="Calibri"/>
                <a:cs typeface="Calibri Light"/>
              </a:rPr>
              <a:t>Seifeldin</a:t>
            </a:r>
            <a:endParaRPr lang="en-US" sz="1600">
              <a:solidFill>
                <a:srgbClr val="002060"/>
              </a:solidFill>
              <a:latin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AFB3F-2EC5-58CC-89B0-B6932EAC7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38437"/>
            <a:ext cx="4862447" cy="5557090"/>
          </a:xfrm>
        </p:spPr>
        <p:txBody>
          <a:bodyPr anchor="ctr">
            <a:norm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Vunerable to several ESG risks;</a:t>
            </a:r>
            <a:endParaRPr lang="en-US" altLang="zh-CN" sz="2400">
              <a:solidFill>
                <a:srgbClr val="000000"/>
              </a:solidFill>
              <a:latin typeface="Calibri" panose="020F0502020204030204" pitchFamily="34" charset="0"/>
              <a:ea typeface="宋体"/>
              <a:cs typeface="Calibri" panose="020F0502020204030204" pitchFamily="34" charset="0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zh-CN" sz="180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Climate Change – Carbon Emission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zh-CN" sz="180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Challenge in reducing carbon footprint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zh-CN" sz="180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Regulatory penalties if cannot meet standards</a:t>
            </a:r>
            <a:endParaRPr lang="zh-CN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sz="240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Transparency to Shareholders for Better</a:t>
            </a:r>
            <a:r>
              <a:rPr lang="zh-CN" altLang="en-US" sz="240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 Governance</a:t>
            </a:r>
            <a:endParaRPr lang="zh-CN" altLang="en-US" sz="2400">
              <a:latin typeface="Calibri" panose="020F0502020204030204" pitchFamily="34" charset="0"/>
              <a:ea typeface="宋体"/>
              <a:cs typeface="Calibri" panose="020F0502020204030204" pitchFamily="34" charset="0"/>
            </a:endParaRPr>
          </a:p>
          <a:p>
            <a:r>
              <a:rPr lang="zh-CN" altLang="en-US" sz="240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Social risks;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zh-CN" altLang="en-US" sz="180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Labor rights – Mistreated Temporary Employees Before</a:t>
            </a:r>
            <a:endParaRPr lang="zh-CN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zh-CN" altLang="en-US" sz="180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Could tackle the problem with policies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zh-CN" altLang="en-US" sz="1600">
              <a:ea typeface="宋体"/>
              <a:cs typeface="Calibri"/>
            </a:endParaRP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3BB734F8-21E3-26DE-FB71-73BDABF76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412" y="2314075"/>
            <a:ext cx="2557745" cy="2457116"/>
          </a:xfrm>
          <a:prstGeom prst="ellipse">
            <a:avLst/>
          </a:prstGeom>
          <a:ln w="63500" cap="rnd">
            <a:solidFill>
              <a:schemeClr val="tx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06119E-07F0-6879-2B4B-D147E5906931}"/>
              </a:ext>
            </a:extLst>
          </p:cNvPr>
          <p:cNvSpPr txBox="1"/>
          <p:nvPr/>
        </p:nvSpPr>
        <p:spPr>
          <a:xfrm>
            <a:off x="707477" y="3129540"/>
            <a:ext cx="26758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ESG Risks</a:t>
            </a:r>
            <a:r>
              <a:rPr lang="zh-CN" altLang="zh-CN" sz="4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endParaRPr lang="zh-CN" altLang="en-US" sz="4000" b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4430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9275F5-FBF8-E4AD-9B40-6B0C93049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679" y="278535"/>
            <a:ext cx="6115521" cy="1033669"/>
          </a:xfrm>
        </p:spPr>
        <p:txBody>
          <a:bodyPr>
            <a:normAutofit/>
          </a:bodyPr>
          <a:lstStyle/>
          <a:p>
            <a:r>
              <a:rPr lang="zh-CN" altLang="en-US" sz="4000" b="1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0128F-4874-B887-0C67-3C5D6E6DB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zh-CN" altLang="en-US" sz="200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Ford is recommended as </a:t>
            </a:r>
            <a:r>
              <a:rPr lang="zh-CN" altLang="en-US" sz="2000" b="1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buy</a:t>
            </a:r>
          </a:p>
          <a:p>
            <a:r>
              <a:rPr lang="zh-CN" altLang="en-US" sz="200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Introduction of </a:t>
            </a:r>
            <a:r>
              <a:rPr lang="zh-CN" altLang="en-US" sz="2000" b="1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new </a:t>
            </a:r>
            <a:r>
              <a:rPr lang="zh-CN" altLang="en-US" sz="200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and </a:t>
            </a:r>
            <a:r>
              <a:rPr lang="zh-CN" altLang="en-US" sz="2000" b="1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cheaper EV </a:t>
            </a:r>
            <a:r>
              <a:rPr lang="zh-CN" altLang="en-US" sz="200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models will be beneficial to Ford </a:t>
            </a:r>
          </a:p>
          <a:p>
            <a:r>
              <a:rPr lang="zh-CN" altLang="en-US" sz="200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Share price expected to grow by up to 2</a:t>
            </a:r>
            <a:r>
              <a:rPr lang="zh-CN" altLang="en-US" sz="2000" b="1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$</a:t>
            </a:r>
            <a:r>
              <a:rPr lang="zh-CN" altLang="en-US" sz="200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in the next 24 months</a:t>
            </a:r>
          </a:p>
          <a:p>
            <a:r>
              <a:rPr lang="en-US" altLang="zh-CN" sz="200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Intrinsic value significantly </a:t>
            </a:r>
            <a:r>
              <a:rPr lang="en-US" altLang="zh-CN" sz="2000" b="1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exceeds </a:t>
            </a:r>
            <a:r>
              <a:rPr lang="en-US" altLang="zh-CN" sz="200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its current market price</a:t>
            </a:r>
          </a:p>
          <a:p>
            <a:r>
              <a:rPr lang="en-US" altLang="zh-CN" sz="200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Share price is </a:t>
            </a:r>
            <a:r>
              <a:rPr lang="en-US" altLang="zh-CN" sz="2000" b="1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undervalued </a:t>
            </a:r>
          </a:p>
          <a:p>
            <a:r>
              <a:rPr lang="en-US" altLang="zh-CN" sz="200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DCF model projections suggest </a:t>
            </a:r>
            <a:r>
              <a:rPr lang="en-US" altLang="zh-CN" sz="2000" b="1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strong</a:t>
            </a:r>
            <a:r>
              <a:rPr lang="en-US" altLang="zh-CN" sz="200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performance in the future</a:t>
            </a:r>
          </a:p>
        </p:txBody>
      </p:sp>
    </p:spTree>
    <p:extLst>
      <p:ext uri="{BB962C8B-B14F-4D97-AF65-F5344CB8AC3E}">
        <p14:creationId xmlns:p14="http://schemas.microsoft.com/office/powerpoint/2010/main" val="75168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3D2FB-013C-1DE3-15F6-77F5DE67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altLang="zh-CN" sz="4000" b="1">
                <a:solidFill>
                  <a:schemeClr val="bg1"/>
                </a:solidFill>
                <a:latin typeface="Calibri"/>
                <a:cs typeface="Calibri"/>
              </a:rPr>
              <a:t>Industry Overview</a:t>
            </a:r>
            <a:endParaRPr lang="en-US" altLang="zh-CN" sz="2400">
              <a:solidFill>
                <a:schemeClr val="bg1"/>
              </a:solidFill>
            </a:endParaRPr>
          </a:p>
        </p:txBody>
      </p:sp>
      <p:pic>
        <p:nvPicPr>
          <p:cNvPr id="6" name="Picture 6" descr="A graph of a company&amp;#39;s sales report&#10;&#10;Description automatically generated">
            <a:extLst>
              <a:ext uri="{FF2B5EF4-FFF2-40B4-BE49-F238E27FC236}">
                <a16:creationId xmlns:a16="http://schemas.microsoft.com/office/drawing/2014/main" id="{69E0EA49-4BC0-458A-F151-2CB5313D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410" y="1655276"/>
            <a:ext cx="6630690" cy="472439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9327964-C540-C879-11AB-35471CB6DBA4}"/>
              </a:ext>
            </a:extLst>
          </p:cNvPr>
          <p:cNvSpPr txBox="1"/>
          <p:nvPr/>
        </p:nvSpPr>
        <p:spPr>
          <a:xfrm>
            <a:off x="321900" y="1951672"/>
            <a:ext cx="4129076" cy="4061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Calibri"/>
                <a:cs typeface="Times New Roman"/>
              </a:rPr>
              <a:t>Experienced challenges during COVID-19 pandemic.</a:t>
            </a:r>
            <a:endParaRPr lang="en-US" altLang="zh-CN" sz="2000">
              <a:latin typeface="Calibri"/>
              <a:cs typeface="Calibri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Calibri"/>
                <a:cs typeface="Times New Roman"/>
              </a:rPr>
              <a:t>UAW ends strike after almost 2 months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Calibri"/>
                <a:cs typeface="Times New Roman"/>
              </a:rPr>
              <a:t>Major labor and pay changes to the industry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Calibri"/>
                <a:cs typeface="Times New Roman"/>
              </a:rPr>
              <a:t>Changes in EV production in the US and abroad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Calibri"/>
                <a:cs typeface="Times New Roman"/>
              </a:rPr>
              <a:t>Major changes in the US EV market but no increase in sales</a:t>
            </a:r>
          </a:p>
        </p:txBody>
      </p:sp>
    </p:spTree>
    <p:extLst>
      <p:ext uri="{BB962C8B-B14F-4D97-AF65-F5344CB8AC3E}">
        <p14:creationId xmlns:p14="http://schemas.microsoft.com/office/powerpoint/2010/main" val="389259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3D2FB-013C-1DE3-15F6-77F5DE67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>
                <a:solidFill>
                  <a:schemeClr val="bg1"/>
                </a:solidFill>
                <a:latin typeface="Calibri"/>
                <a:cs typeface="Calibri"/>
              </a:rPr>
              <a:t>Market Performance</a:t>
            </a:r>
            <a:endParaRPr lang="en-US" sz="4000" b="1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" name="Picture 7" descr="A pie chart with numbers and symbols&#10;&#10;Description automatically generated">
            <a:extLst>
              <a:ext uri="{FF2B5EF4-FFF2-40B4-BE49-F238E27FC236}">
                <a16:creationId xmlns:a16="http://schemas.microsoft.com/office/drawing/2014/main" id="{BD7E8C6F-19BA-8482-3015-427BF3417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239" y="2019529"/>
            <a:ext cx="5993416" cy="420384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933C85E-B520-A6BA-6FFD-1FA9455FBF74}"/>
              </a:ext>
            </a:extLst>
          </p:cNvPr>
          <p:cNvSpPr txBox="1"/>
          <p:nvPr/>
        </p:nvSpPr>
        <p:spPr>
          <a:xfrm>
            <a:off x="699713" y="2413337"/>
            <a:ext cx="4732899" cy="4061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accent1"/>
                </a:solidFill>
                <a:latin typeface="Calibri"/>
                <a:cs typeface="Times New Roman"/>
              </a:rPr>
              <a:t>Tesla: </a:t>
            </a:r>
            <a:r>
              <a:rPr lang="en-US" altLang="zh-CN" sz="2000">
                <a:latin typeface="Calibri"/>
                <a:cs typeface="Times New Roman"/>
              </a:rPr>
              <a:t>Leads U.S. BEV market with 59% share in Q2 2023.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accent1"/>
                </a:solidFill>
                <a:latin typeface="Calibri"/>
                <a:cs typeface="Times New Roman"/>
              </a:rPr>
              <a:t>Ford: </a:t>
            </a:r>
            <a:r>
              <a:rPr lang="en-US" altLang="zh-CN" sz="2000">
                <a:latin typeface="Calibri"/>
                <a:cs typeface="Times New Roman"/>
              </a:rPr>
              <a:t>Has a 4.6% BEV market share.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accent1"/>
                </a:solidFill>
                <a:latin typeface="Calibri"/>
                <a:cs typeface="Times New Roman"/>
              </a:rPr>
              <a:t>Positioning: </a:t>
            </a:r>
            <a:r>
              <a:rPr lang="en-US" altLang="zh-CN" sz="2000">
                <a:latin typeface="Calibri"/>
                <a:cs typeface="Times New Roman"/>
              </a:rPr>
              <a:t>Tesla is established as the BEV leader; Ford is a smaller contender.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accent1"/>
                </a:solidFill>
                <a:latin typeface="Calibri"/>
                <a:cs typeface="Times New Roman"/>
              </a:rPr>
              <a:t>Challenges: </a:t>
            </a:r>
            <a:r>
              <a:rPr lang="en-US" altLang="zh-CN" sz="2000">
                <a:latin typeface="Calibri"/>
                <a:cs typeface="Times New Roman"/>
              </a:rPr>
              <a:t>Ford is tasked with growing its BEV footprint.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accent1"/>
                </a:solidFill>
                <a:latin typeface="Calibri"/>
                <a:cs typeface="Times New Roman"/>
              </a:rPr>
              <a:t>Factors: </a:t>
            </a:r>
            <a:r>
              <a:rPr lang="en-US" altLang="zh-CN" sz="2000">
                <a:latin typeface="Calibri"/>
                <a:cs typeface="Times New Roman"/>
              </a:rPr>
              <a:t>Market share gaps may stem from product variety, tech, brand strength, and output differences.</a:t>
            </a:r>
          </a:p>
        </p:txBody>
      </p:sp>
    </p:spTree>
    <p:extLst>
      <p:ext uri="{BB962C8B-B14F-4D97-AF65-F5344CB8AC3E}">
        <p14:creationId xmlns:p14="http://schemas.microsoft.com/office/powerpoint/2010/main" val="101234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6DA25-80E1-412D-EE90-18EF3E5D7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6989A-510F-75CB-293E-8018765CB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247" y="208806"/>
            <a:ext cx="7216359" cy="59867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latin typeface="Calibri" panose="020F0502020204030204" pitchFamily="34" charset="0"/>
                <a:ea typeface="SimSun"/>
                <a:cs typeface="Calibri" panose="020F0502020204030204" pitchFamily="34" charset="0"/>
              </a:rPr>
              <a:t>Founded in 1903 by Henry Ford</a:t>
            </a:r>
          </a:p>
          <a:p>
            <a:r>
              <a:rPr lang="en-US" sz="2400">
                <a:latin typeface="Calibri" panose="020F0502020204030204" pitchFamily="34" charset="0"/>
                <a:ea typeface="SimSun"/>
                <a:cs typeface="Calibri" panose="020F0502020204030204" pitchFamily="34" charset="0"/>
              </a:rPr>
              <a:t>Ford is an Automobile manufacturing company that is based in the United States. </a:t>
            </a:r>
          </a:p>
          <a:p>
            <a:r>
              <a:rPr lang="en-US" sz="2400">
                <a:latin typeface="Calibri" panose="020F0502020204030204" pitchFamily="34" charset="0"/>
                <a:ea typeface="SimSun"/>
                <a:cs typeface="Calibri" panose="020F0502020204030204" pitchFamily="34" charset="0"/>
              </a:rPr>
              <a:t>The company and its founder Henry Ford created the Model T car popularized worldwide. </a:t>
            </a:r>
          </a:p>
          <a:p>
            <a:r>
              <a:rPr lang="en-US" sz="2400">
                <a:latin typeface="Calibri" panose="020F0502020204030204" pitchFamily="34" charset="0"/>
                <a:ea typeface="SimSun"/>
                <a:cs typeface="Calibri" panose="020F0502020204030204" pitchFamily="34" charset="0"/>
              </a:rPr>
              <a:t>They currently manufacture sedans, SUVs, EVs, and trucks with a production and supply-chain system that spans the globe. </a:t>
            </a:r>
          </a:p>
          <a:p>
            <a:r>
              <a:rPr lang="en-US" sz="2400">
                <a:latin typeface="Calibri" panose="020F0502020204030204" pitchFamily="34" charset="0"/>
                <a:ea typeface="SimSun"/>
                <a:cs typeface="Calibri" panose="020F0502020204030204" pitchFamily="34" charset="0"/>
              </a:rPr>
              <a:t>Plans on investing more in EVs</a:t>
            </a:r>
          </a:p>
        </p:txBody>
      </p:sp>
    </p:spTree>
    <p:extLst>
      <p:ext uri="{BB962C8B-B14F-4D97-AF65-F5344CB8AC3E}">
        <p14:creationId xmlns:p14="http://schemas.microsoft.com/office/powerpoint/2010/main" val="386830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06AE7-7658-9D25-225D-DC4F9FB1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5" y="348865"/>
            <a:ext cx="2868396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cs typeface="Calibri"/>
              </a:rPr>
              <a:t>Operations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7253F64-A8EE-05BE-B409-14DAE0569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41909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480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3D2FB-013C-1DE3-15F6-77F5DE67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zh-CN" sz="4000" b="1">
                <a:solidFill>
                  <a:srgbClr val="FFFFFF"/>
                </a:solidFill>
              </a:rPr>
              <a:t>Stock Price Trends</a:t>
            </a:r>
            <a:endParaRPr lang="en-US" sz="4000" b="1">
              <a:solidFill>
                <a:srgbClr val="FFFF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2B785D-7418-01E6-FD8E-CBEB160F7391}"/>
              </a:ext>
            </a:extLst>
          </p:cNvPr>
          <p:cNvSpPr txBox="1"/>
          <p:nvPr/>
        </p:nvSpPr>
        <p:spPr>
          <a:xfrm>
            <a:off x="4648669" y="712079"/>
            <a:ext cx="5481350" cy="67710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>
                <a:ea typeface="宋体"/>
              </a:rPr>
              <a:t> </a:t>
            </a:r>
            <a:r>
              <a:rPr lang="en-US" altLang="zh-CN" sz="2000" b="1">
                <a:solidFill>
                  <a:schemeClr val="accent1"/>
                </a:solidFill>
                <a:latin typeface="Calibri"/>
                <a:ea typeface="宋体"/>
                <a:cs typeface="Times New Roman"/>
              </a:rPr>
              <a:t>Stock </a:t>
            </a:r>
            <a:r>
              <a:rPr lang="zh-CN" altLang="en-US" sz="2000" b="1">
                <a:solidFill>
                  <a:schemeClr val="accent1"/>
                </a:solidFill>
                <a:latin typeface="Calibri"/>
                <a:ea typeface="宋体"/>
                <a:cs typeface="Times New Roman"/>
              </a:rPr>
              <a:t>Trend: </a:t>
            </a:r>
            <a:r>
              <a:rPr lang="en-US" altLang="zh-CN">
                <a:solidFill>
                  <a:srgbClr val="000000"/>
                </a:solidFill>
                <a:latin typeface="Söhne"/>
                <a:ea typeface="宋体"/>
                <a:cs typeface="Times New Roman"/>
              </a:rPr>
              <a:t>General downward trend observed with some variability.</a:t>
            </a:r>
            <a:endParaRPr lang="zh-CN" altLang="en-US">
              <a:solidFill>
                <a:srgbClr val="000000"/>
              </a:solidFill>
              <a:latin typeface="Calibri"/>
              <a:ea typeface="宋体"/>
              <a:cs typeface="Calibri"/>
            </a:endParaRPr>
          </a:p>
        </p:txBody>
      </p:sp>
      <p:pic>
        <p:nvPicPr>
          <p:cNvPr id="3" name="Picture 2" descr="图形用户界面&#10;&#10;中度可信度描述已自动生成">
            <a:extLst>
              <a:ext uri="{FF2B5EF4-FFF2-40B4-BE49-F238E27FC236}">
                <a16:creationId xmlns:a16="http://schemas.microsoft.com/office/drawing/2014/main" id="{B9752136-88B2-AAC7-200B-AFD6B5A45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606" y="1716492"/>
            <a:ext cx="6892886" cy="371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0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EA905-C287-210D-081C-B7925252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Ford v. Industry Comparison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68331-D211-F247-0A65-A3BA92B23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20" y="2156026"/>
            <a:ext cx="5380180" cy="428973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220C49-90F1-1F40-B4C6-8BC655485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56001" y="2023787"/>
            <a:ext cx="5621480" cy="441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3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D8036-CB19-BE5C-23E9-FF3FC6A39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Relative Valuation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9771DF-09EE-E5A6-8E56-DFEAA71CA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982" y="1611055"/>
            <a:ext cx="7810500" cy="1943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AC1D1C-81ED-882B-62A2-CFE70A5F6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315" y="4166696"/>
            <a:ext cx="7810500" cy="22125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155383A-D48F-DE09-E675-5254CBD5AEAB}"/>
              </a:ext>
            </a:extLst>
          </p:cNvPr>
          <p:cNvSpPr txBox="1"/>
          <p:nvPr/>
        </p:nvSpPr>
        <p:spPr>
          <a:xfrm>
            <a:off x="4208982" y="282855"/>
            <a:ext cx="6448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Current P/E: 6.95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FY2022 EPS: $ -0.49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FY2022 Revenue: $158B</a:t>
            </a:r>
          </a:p>
        </p:txBody>
      </p:sp>
    </p:spTree>
    <p:extLst>
      <p:ext uri="{BB962C8B-B14F-4D97-AF65-F5344CB8AC3E}">
        <p14:creationId xmlns:p14="http://schemas.microsoft.com/office/powerpoint/2010/main" val="149162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585F8A-5B58-E7ED-D4AD-43F3145A312F}"/>
              </a:ext>
            </a:extLst>
          </p:cNvPr>
          <p:cNvSpPr txBox="1">
            <a:spLocks/>
          </p:cNvSpPr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>
                <a:solidFill>
                  <a:srgbClr val="FFFFFF"/>
                </a:solidFill>
              </a:rPr>
              <a:t>DCF Analysis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A13DF63-F631-48F8-C197-77A324E9C5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3"/>
          <a:stretch/>
        </p:blipFill>
        <p:spPr>
          <a:xfrm>
            <a:off x="715748" y="1630391"/>
            <a:ext cx="5131088" cy="230108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ADB2C9E-64D6-5295-3BD8-2DBB0BA646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3"/>
          <a:stretch/>
        </p:blipFill>
        <p:spPr>
          <a:xfrm>
            <a:off x="6435090" y="1592373"/>
            <a:ext cx="5041162" cy="245009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5531EE3-B29A-E5A4-30F3-6AAF766CB4FB}"/>
              </a:ext>
            </a:extLst>
          </p:cNvPr>
          <p:cNvSpPr txBox="1"/>
          <p:nvPr/>
        </p:nvSpPr>
        <p:spPr>
          <a:xfrm>
            <a:off x="247261" y="4120732"/>
            <a:ext cx="53077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Estimated Value of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solidFill>
                  <a:srgbClr val="233E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altLang="zh-CN">
                <a:solidFill>
                  <a:srgbClr val="233E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$12</a:t>
            </a:r>
            <a:r>
              <a:rPr lang="zh-CN" altLang="en-US">
                <a:solidFill>
                  <a:srgbClr val="233E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CN">
                <a:solidFill>
                  <a:srgbClr val="233E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95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. Compared to current market price of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10.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05</a:t>
            </a:r>
            <a:r>
              <a:rPr lang="en-US" altLang="zh-CN">
                <a:solidFill>
                  <a:srgbClr val="233E7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undervalued by </a:t>
            </a:r>
            <a:r>
              <a:rPr lang="en-US" altLang="zh-CN" b="1">
                <a:solidFill>
                  <a:srgbClr val="3A92C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28.9</a:t>
            </a:r>
            <a:r>
              <a:rPr lang="zh-CN" altLang="en-US" b="1">
                <a:solidFill>
                  <a:srgbClr val="3A92C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1901375-BA89-71D7-56C0-9A83D01377C5}"/>
              </a:ext>
            </a:extLst>
          </p:cNvPr>
          <p:cNvSpPr txBox="1"/>
          <p:nvPr/>
        </p:nvSpPr>
        <p:spPr>
          <a:xfrm>
            <a:off x="6301811" y="4120732"/>
            <a:ext cx="53077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Estimated Value of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solidFill>
                  <a:srgbClr val="233E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altLang="zh-CN">
                <a:solidFill>
                  <a:srgbClr val="233E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$26</a:t>
            </a:r>
            <a:r>
              <a:rPr lang="zh-CN" altLang="en-US">
                <a:solidFill>
                  <a:srgbClr val="233E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CN">
                <a:solidFill>
                  <a:srgbClr val="233E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26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. Compared to current market price of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10.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05</a:t>
            </a:r>
            <a:r>
              <a:rPr lang="en-US" altLang="zh-CN">
                <a:solidFill>
                  <a:srgbClr val="233E7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undervalued by </a:t>
            </a:r>
            <a:r>
              <a:rPr lang="en-US" altLang="zh-CN" b="1">
                <a:solidFill>
                  <a:srgbClr val="3A92C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67.1</a:t>
            </a:r>
            <a:r>
              <a:rPr lang="zh-CN" altLang="en-US" b="1">
                <a:solidFill>
                  <a:srgbClr val="3A92C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FA2FB22-E367-7F62-5D5B-056EF7D66F88}"/>
              </a:ext>
            </a:extLst>
          </p:cNvPr>
          <p:cNvSpPr txBox="1"/>
          <p:nvPr/>
        </p:nvSpPr>
        <p:spPr>
          <a:xfrm>
            <a:off x="8613665" y="6596927"/>
            <a:ext cx="3578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i="1">
                <a:latin typeface="Calibri Light" panose="020F0302020204030204" pitchFamily="34" charset="0"/>
                <a:cs typeface="Calibri Light" panose="020F0302020204030204" pitchFamily="34" charset="0"/>
              </a:rPr>
              <a:t>This DCF valuation model was updated on </a:t>
            </a:r>
            <a:r>
              <a:rPr lang="en-US" altLang="zh-CN" sz="1200" i="1">
                <a:latin typeface="Calibri Light" panose="020F0302020204030204" pitchFamily="34" charset="0"/>
                <a:cs typeface="Calibri Light" panose="020F0302020204030204" pitchFamily="34" charset="0"/>
              </a:rPr>
              <a:t>Nov</a:t>
            </a:r>
            <a:r>
              <a:rPr lang="zh-CN" altLang="en-US" sz="1200" i="1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1200" i="1">
                <a:latin typeface="Calibri Light" panose="020F0302020204030204" pitchFamily="34" charset="0"/>
                <a:cs typeface="Calibri Light" panose="020F0302020204030204" pitchFamily="34" charset="0"/>
              </a:rPr>
              <a:t>8</a:t>
            </a:r>
            <a:r>
              <a:rPr lang="zh-CN" altLang="en-US" sz="1200" i="1">
                <a:latin typeface="Calibri Light" panose="020F0302020204030204" pitchFamily="34" charset="0"/>
                <a:cs typeface="Calibri Light" panose="020F0302020204030204" pitchFamily="34" charset="0"/>
              </a:rPr>
              <a:t>, 2023.</a:t>
            </a: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65A96C1F-DA3F-FF5C-85C1-85E440E35D38}"/>
              </a:ext>
            </a:extLst>
          </p:cNvPr>
          <p:cNvSpPr/>
          <p:nvPr/>
        </p:nvSpPr>
        <p:spPr>
          <a:xfrm>
            <a:off x="699714" y="4935540"/>
            <a:ext cx="4004310" cy="1569300"/>
          </a:xfrm>
          <a:prstGeom prst="roundRect">
            <a:avLst/>
          </a:prstGeom>
          <a:solidFill>
            <a:srgbClr val="3A92C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D8209656-8AD6-138E-A3B7-A87083EEF70F}"/>
              </a:ext>
            </a:extLst>
          </p:cNvPr>
          <p:cNvSpPr/>
          <p:nvPr/>
        </p:nvSpPr>
        <p:spPr>
          <a:xfrm>
            <a:off x="6433651" y="4935540"/>
            <a:ext cx="4874979" cy="1569300"/>
          </a:xfrm>
          <a:prstGeom prst="roundRect">
            <a:avLst/>
          </a:prstGeom>
          <a:solidFill>
            <a:srgbClr val="3A92C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C137686-DB53-2468-72B2-13AD85B740C1}"/>
              </a:ext>
            </a:extLst>
          </p:cNvPr>
          <p:cNvSpPr txBox="1"/>
          <p:nvPr/>
        </p:nvSpPr>
        <p:spPr>
          <a:xfrm>
            <a:off x="814014" y="5039849"/>
            <a:ext cx="3757986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2000" b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Terminal EBITDA Multiple</a:t>
            </a:r>
            <a:endParaRPr lang="en-US" altLang="zh-CN" sz="2000" b="1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Influenced by current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Reflects market valuation of peers</a:t>
            </a: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ield </a:t>
            </a:r>
            <a:r>
              <a:rPr lang="zh-CN" altLang="en-US" b="1">
                <a:solidFill>
                  <a:srgbClr val="233E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conservative values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8662A93-6105-EE3D-F519-B93A87409E76}"/>
              </a:ext>
            </a:extLst>
          </p:cNvPr>
          <p:cNvSpPr txBox="1"/>
          <p:nvPr/>
        </p:nvSpPr>
        <p:spPr>
          <a:xfrm>
            <a:off x="6682295" y="4965834"/>
            <a:ext cx="4377690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2000" b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Terminal FCF Growth Rate</a:t>
            </a:r>
            <a:endParaRPr lang="en-US" altLang="zh-CN" sz="2000" b="1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Based on long-term intrinsic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Assumes indefinite constant FCF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igher valuations with </a:t>
            </a:r>
            <a:r>
              <a:rPr lang="zh-CN" altLang="en-US" b="1">
                <a:solidFill>
                  <a:srgbClr val="233E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 growth 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373472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35FC2E9-2163-9B31-AE1A-7CD75EF01F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46" r="27070"/>
          <a:stretch/>
        </p:blipFill>
        <p:spPr>
          <a:xfrm>
            <a:off x="105016" y="1220786"/>
            <a:ext cx="6530340" cy="43928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B606756-1DC5-F5FF-1AEE-BAB9DDE341B1}"/>
              </a:ext>
            </a:extLst>
          </p:cNvPr>
          <p:cNvSpPr txBox="1"/>
          <p:nvPr/>
        </p:nvSpPr>
        <p:spPr>
          <a:xfrm>
            <a:off x="1417320" y="1714500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>
                <a:solidFill>
                  <a:schemeClr val="bg2">
                    <a:lumMod val="75000"/>
                  </a:schemeClr>
                </a:solidFill>
              </a:rPr>
              <a:t>Historical Financials</a:t>
            </a:r>
            <a:endParaRPr kumimoji="1" lang="zh-CN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1A2AE4-9CF4-028D-CA10-9A9D3AA2DAB9}"/>
              </a:ext>
            </a:extLst>
          </p:cNvPr>
          <p:cNvSpPr txBox="1"/>
          <p:nvPr/>
        </p:nvSpPr>
        <p:spPr>
          <a:xfrm>
            <a:off x="4038600" y="1714500"/>
            <a:ext cx="241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>
                <a:solidFill>
                  <a:schemeClr val="bg2">
                    <a:lumMod val="75000"/>
                  </a:schemeClr>
                </a:solidFill>
              </a:rPr>
              <a:t>Forecasted Financials</a:t>
            </a:r>
            <a:endParaRPr kumimoji="1" lang="zh-CN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0B4E2E-47D9-BF59-2788-D7EC7AE70406}"/>
              </a:ext>
            </a:extLst>
          </p:cNvPr>
          <p:cNvSpPr txBox="1"/>
          <p:nvPr/>
        </p:nvSpPr>
        <p:spPr>
          <a:xfrm>
            <a:off x="133350" y="0"/>
            <a:ext cx="53520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4000" b="1">
                <a:solidFill>
                  <a:srgbClr val="233E72"/>
                </a:solidFill>
              </a:rPr>
              <a:t>DCF-Financials Analysis</a:t>
            </a:r>
            <a:endParaRPr kumimoji="1" lang="zh-CN" altLang="en-US" sz="4000" b="1">
              <a:solidFill>
                <a:srgbClr val="233E72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361D9330-C2CF-90C8-0CE0-9054BE41F3A2}"/>
              </a:ext>
            </a:extLst>
          </p:cNvPr>
          <p:cNvSpPr/>
          <p:nvPr/>
        </p:nvSpPr>
        <p:spPr>
          <a:xfrm>
            <a:off x="7223759" y="886161"/>
            <a:ext cx="1985245" cy="70788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3845A8-87DD-E550-ECD8-D5D9E9CE3FD0}"/>
              </a:ext>
            </a:extLst>
          </p:cNvPr>
          <p:cNvSpPr txBox="1"/>
          <p:nvPr/>
        </p:nvSpPr>
        <p:spPr>
          <a:xfrm>
            <a:off x="7357110" y="888682"/>
            <a:ext cx="1145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>
                <a:solidFill>
                  <a:schemeClr val="tx2"/>
                </a:solidFill>
              </a:rPr>
              <a:t>Revenue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29D4FB-28F4-B0EC-FE97-D69A34E96CAC}"/>
              </a:ext>
            </a:extLst>
          </p:cNvPr>
          <p:cNvSpPr txBox="1"/>
          <p:nvPr/>
        </p:nvSpPr>
        <p:spPr>
          <a:xfrm>
            <a:off x="7341393" y="1220786"/>
            <a:ext cx="1605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>
                <a:solidFill>
                  <a:schemeClr val="tx2"/>
                </a:solidFill>
              </a:rPr>
              <a:t>160B </a:t>
            </a:r>
            <a:r>
              <a:rPr kumimoji="1" lang="en-US" altLang="zh-CN" sz="1600" b="1">
                <a:solidFill>
                  <a:schemeClr val="tx2"/>
                </a:solidFill>
                <a:sym typeface="Wingdings" pitchFamily="2" charset="2"/>
              </a:rPr>
              <a:t></a:t>
            </a:r>
            <a:r>
              <a:rPr kumimoji="1" lang="en-US" altLang="zh-CN" b="1">
                <a:solidFill>
                  <a:schemeClr val="tx2"/>
                </a:solidFill>
                <a:sym typeface="Wingdings" pitchFamily="2" charset="2"/>
              </a:rPr>
              <a:t> 194B</a:t>
            </a:r>
            <a:endParaRPr lang="zh-CN" altLang="en-US">
              <a:solidFill>
                <a:schemeClr val="tx2"/>
              </a:solidFill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34CBEE4E-680E-74FA-F101-3A820D8E9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69"/>
          <a:stretch/>
        </p:blipFill>
        <p:spPr>
          <a:xfrm>
            <a:off x="4879893" y="5291919"/>
            <a:ext cx="1783797" cy="1108453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98E186BE-625F-23C4-5A15-5F2EFAF6C2D4}"/>
              </a:ext>
            </a:extLst>
          </p:cNvPr>
          <p:cNvSpPr txBox="1"/>
          <p:nvPr/>
        </p:nvSpPr>
        <p:spPr>
          <a:xfrm>
            <a:off x="7136130" y="1934946"/>
            <a:ext cx="46710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Revenue on upward trajectory suggest</a:t>
            </a:r>
            <a:r>
              <a:rPr lang="en-US" altLang="zh-CN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zh-CN" alt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positive market demand </a:t>
            </a:r>
            <a:r>
              <a:rPr lang="en-US" altLang="zh-CN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zh-CN" alt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zh-CN" alt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perating income recover</a:t>
            </a:r>
            <a:r>
              <a:rPr lang="en-US" altLang="zh-CN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n-US" altLang="zh-CN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I</a:t>
            </a:r>
            <a:r>
              <a:rPr lang="en-US" altLang="zh-CN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mproved operations and cost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Projected FCF stabilization and growth indicate solid cash management and reinvestment potential.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Past income and FCF volatility align with economic and industry challenges now being mitigated.</a:t>
            </a:r>
            <a:endParaRPr lang="zh-CN" alt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54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 descr="表格, Excel&#10;&#10;描述已自动生成">
            <a:extLst>
              <a:ext uri="{FF2B5EF4-FFF2-40B4-BE49-F238E27FC236}">
                <a16:creationId xmlns:a16="http://schemas.microsoft.com/office/drawing/2014/main" id="{0B17CDE5-8B32-D442-5FA1-BE49DEE33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70" y="1715818"/>
            <a:ext cx="5694218" cy="29590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A84499C-EED2-A54B-5C7A-A82F7474EAC3}"/>
              </a:ext>
            </a:extLst>
          </p:cNvPr>
          <p:cNvSpPr txBox="1"/>
          <p:nvPr/>
        </p:nvSpPr>
        <p:spPr>
          <a:xfrm>
            <a:off x="148770" y="5566925"/>
            <a:ext cx="609790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374151"/>
                </a:solidFill>
                <a:effectLst/>
                <a:latin typeface="Söhne"/>
              </a:rPr>
              <a:t>DCF valuations above 52-week high suggest potential </a:t>
            </a:r>
            <a:r>
              <a:rPr lang="en-US" altLang="zh-CN" sz="2000" b="1" i="0">
                <a:solidFill>
                  <a:srgbClr val="233E72"/>
                </a:solidFill>
                <a:effectLst/>
                <a:latin typeface="Söhne"/>
              </a:rPr>
              <a:t>undervaluation</a:t>
            </a:r>
            <a:r>
              <a:rPr lang="en-US" altLang="zh-CN" b="0" i="0">
                <a:solidFill>
                  <a:srgbClr val="374151"/>
                </a:solidFill>
                <a:effectLst/>
                <a:latin typeface="Söhne"/>
              </a:rPr>
              <a:t> of Ford's stock.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7D38475-5C4B-B4A5-885A-D45A1D86E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801" y="-1"/>
            <a:ext cx="6361199" cy="1712567"/>
          </a:xfrm>
          <a:prstGeom prst="rect">
            <a:avLst/>
          </a:prstGeom>
        </p:spPr>
      </p:pic>
      <p:pic>
        <p:nvPicPr>
          <p:cNvPr id="4" name="图片 3" descr="图表, 瀑布图&#10;&#10;描述已自动生成">
            <a:extLst>
              <a:ext uri="{FF2B5EF4-FFF2-40B4-BE49-F238E27FC236}">
                <a16:creationId xmlns:a16="http://schemas.microsoft.com/office/drawing/2014/main" id="{DCECC00D-1D82-99D3-9A22-91EF66BDC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37106"/>
            <a:ext cx="5694218" cy="35933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D6DF9B0-9AA4-908A-EC70-9B85F975EC8A}"/>
              </a:ext>
            </a:extLst>
          </p:cNvPr>
          <p:cNvSpPr txBox="1"/>
          <p:nvPr/>
        </p:nvSpPr>
        <p:spPr>
          <a:xfrm>
            <a:off x="6062460" y="4002429"/>
            <a:ext cx="58978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>
                <a:solidFill>
                  <a:schemeClr val="bg2">
                    <a:lumMod val="50000"/>
                  </a:schemeClr>
                </a:solidFill>
              </a:rPr>
              <a:t>Sensitivity Trend Analysis</a:t>
            </a:r>
            <a:endParaRPr lang="en-US" altLang="zh-CN">
              <a:solidFill>
                <a:schemeClr val="bg2">
                  <a:lumMod val="50000"/>
                </a:schemeClr>
              </a:solidFill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Terminal FCF growth increases share price, more so with lower WACC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DCF sensitivity to growth expectations is pronounced in low-interest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Ford's stock may be undervalued if higher FCF growth is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Rising EBITDA multiples indicate optimism about Ford's profitability.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4D47949-31C7-840A-6CDD-EB2082EABB24}"/>
              </a:ext>
            </a:extLst>
          </p:cNvPr>
          <p:cNvSpPr txBox="1">
            <a:spLocks/>
          </p:cNvSpPr>
          <p:nvPr/>
        </p:nvSpPr>
        <p:spPr>
          <a:xfrm>
            <a:off x="401782" y="270248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>
                <a:solidFill>
                  <a:srgbClr val="FFFFFF"/>
                </a:solidFill>
              </a:rPr>
              <a:t>DCF Sensitivity Analysis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9B074A78-4011-90BF-F7E7-A850B091977B}"/>
              </a:ext>
            </a:extLst>
          </p:cNvPr>
          <p:cNvSpPr/>
          <p:nvPr/>
        </p:nvSpPr>
        <p:spPr>
          <a:xfrm>
            <a:off x="148768" y="5272230"/>
            <a:ext cx="5554800" cy="1054813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27871F88-17E3-C80D-DC93-439D089A9F3C}"/>
              </a:ext>
            </a:extLst>
          </p:cNvPr>
          <p:cNvSpPr/>
          <p:nvPr/>
        </p:nvSpPr>
        <p:spPr>
          <a:xfrm>
            <a:off x="401782" y="4766954"/>
            <a:ext cx="1985245" cy="70788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>
                <a:solidFill>
                  <a:schemeClr val="tx2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7195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1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Financial Modeling Project:  Charles Adams Ahmet Aytekin Yangyang Li Mohamed Seifeldin</vt:lpstr>
      <vt:lpstr>Introduction</vt:lpstr>
      <vt:lpstr>Operations</vt:lpstr>
      <vt:lpstr>Stock Price Trends</vt:lpstr>
      <vt:lpstr>Ford v. Industry Comparison </vt:lpstr>
      <vt:lpstr>Relative Valuation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Industry Overview</vt:lpstr>
      <vt:lpstr>Market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2023-10-26T15:47:11Z</dcterms:created>
  <dcterms:modified xsi:type="dcterms:W3CDTF">2023-12-06T04:18:49Z</dcterms:modified>
</cp:coreProperties>
</file>