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Char char="●"/>
            </a:pPr>
            <a:r>
              <a:rPr b="1" lang="en-US" sz="2000">
                <a:solidFill>
                  <a:srgbClr val="1482AB"/>
                </a:solidFill>
              </a:rPr>
              <a:t>M.Sivaselvi</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Char char="●"/>
            </a:pPr>
            <a:r>
              <a:rPr b="1" lang="en-US" sz="2000">
                <a:solidFill>
                  <a:srgbClr val="1482AB"/>
                </a:solidFill>
                <a:latin typeface="Arial"/>
                <a:ea typeface="Arial"/>
                <a:cs typeface="Arial"/>
                <a:sym typeface="Arial"/>
              </a:rPr>
              <a:t>Nellai College Of Engineering</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Char char="●"/>
            </a:pPr>
            <a:r>
              <a:rPr b="1" lang="en-US" sz="2000">
                <a:solidFill>
                  <a:srgbClr val="1482AB"/>
                </a:solidFill>
                <a:latin typeface="Arial"/>
                <a:ea typeface="Arial"/>
                <a:cs typeface="Arial"/>
                <a:sym typeface="Arial"/>
              </a:rPr>
              <a:t>B.E/CSE</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604803" y="1218582"/>
            <a:ext cx="11029500" cy="4673400"/>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59" name="Google Shape;159;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