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80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1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6B3332-CA37-40CA-A5DF-1043A574BC86}">
          <p14:sldIdLst>
            <p14:sldId id="256"/>
            <p14:sldId id="257"/>
            <p14:sldId id="260"/>
            <p14:sldId id="261"/>
            <p14:sldId id="262"/>
          </p14:sldIdLst>
        </p14:section>
        <p14:section name="Untitled Section" id="{B2B6F8E8-BF71-4321-B656-0FCFF4B96F38}">
          <p14:sldIdLst>
            <p14:sldId id="280"/>
            <p14:sldId id="258"/>
            <p14:sldId id="264"/>
            <p14:sldId id="278"/>
            <p14:sldId id="279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8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AB677-7FCB-4C15-90D8-E05681CB1EAE}" v="10" dt="2021-02-28T18:37:35.55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756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28" y="4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fah Sergeant" userId="f87d3cb4dd342aa1" providerId="LiveId" clId="{B5EAB677-7FCB-4C15-90D8-E05681CB1EAE}"/>
    <pc:docChg chg="custSel addSld delSld modSld modSection">
      <pc:chgData name="Monifah Sergeant" userId="f87d3cb4dd342aa1" providerId="LiveId" clId="{B5EAB677-7FCB-4C15-90D8-E05681CB1EAE}" dt="2021-02-28T18:51:11.350" v="1554" actId="20577"/>
      <pc:docMkLst>
        <pc:docMk/>
      </pc:docMkLst>
      <pc:sldChg chg="modSp mod">
        <pc:chgData name="Monifah Sergeant" userId="f87d3cb4dd342aa1" providerId="LiveId" clId="{B5EAB677-7FCB-4C15-90D8-E05681CB1EAE}" dt="2021-02-28T18:51:11.350" v="1554" actId="20577"/>
        <pc:sldMkLst>
          <pc:docMk/>
          <pc:sldMk cId="3237914124" sldId="256"/>
        </pc:sldMkLst>
        <pc:spChg chg="mod">
          <ac:chgData name="Monifah Sergeant" userId="f87d3cb4dd342aa1" providerId="LiveId" clId="{B5EAB677-7FCB-4C15-90D8-E05681CB1EAE}" dt="2021-02-28T18:51:11.350" v="1554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modSp">
        <pc:chgData name="Monifah Sergeant" userId="f87d3cb4dd342aa1" providerId="LiveId" clId="{B5EAB677-7FCB-4C15-90D8-E05681CB1EAE}" dt="2021-02-28T18:37:31.221" v="1482"/>
        <pc:sldMkLst>
          <pc:docMk/>
          <pc:sldMk cId="452859177" sldId="262"/>
        </pc:sldMkLst>
        <pc:spChg chg="mod">
          <ac:chgData name="Monifah Sergeant" userId="f87d3cb4dd342aa1" providerId="LiveId" clId="{B5EAB677-7FCB-4C15-90D8-E05681CB1EAE}" dt="2021-02-28T18:37:31.221" v="1482"/>
          <ac:spMkLst>
            <pc:docMk/>
            <pc:sldMk cId="452859177" sldId="262"/>
            <ac:spMk id="3" creationId="{902FD5C4-FE5F-46D2-ABC9-49FA4BB8442F}"/>
          </ac:spMkLst>
        </pc:spChg>
      </pc:sldChg>
      <pc:sldChg chg="del">
        <pc:chgData name="Monifah Sergeant" userId="f87d3cb4dd342aa1" providerId="LiveId" clId="{B5EAB677-7FCB-4C15-90D8-E05681CB1EAE}" dt="2021-02-28T18:36:08.061" v="1481" actId="2696"/>
        <pc:sldMkLst>
          <pc:docMk/>
          <pc:sldMk cId="1464666480" sldId="263"/>
        </pc:sldMkLst>
      </pc:sldChg>
      <pc:sldChg chg="modSp">
        <pc:chgData name="Monifah Sergeant" userId="f87d3cb4dd342aa1" providerId="LiveId" clId="{B5EAB677-7FCB-4C15-90D8-E05681CB1EAE}" dt="2021-02-28T18:37:33.320" v="1483"/>
        <pc:sldMkLst>
          <pc:docMk/>
          <pc:sldMk cId="545569246" sldId="264"/>
        </pc:sldMkLst>
        <pc:spChg chg="mod">
          <ac:chgData name="Monifah Sergeant" userId="f87d3cb4dd342aa1" providerId="LiveId" clId="{B5EAB677-7FCB-4C15-90D8-E05681CB1EAE}" dt="2021-02-28T18:37:33.320" v="1483"/>
          <ac:spMkLst>
            <pc:docMk/>
            <pc:sldMk cId="545569246" sldId="264"/>
            <ac:spMk id="3" creationId="{E4FC0D20-FACF-4D73-BD27-CF8F6B97546A}"/>
          </ac:spMkLst>
        </pc:spChg>
      </pc:sldChg>
      <pc:sldChg chg="addSp delSp modSp mod">
        <pc:chgData name="Monifah Sergeant" userId="f87d3cb4dd342aa1" providerId="LiveId" clId="{B5EAB677-7FCB-4C15-90D8-E05681CB1EAE}" dt="2021-02-28T18:37:35.558" v="1484"/>
        <pc:sldMkLst>
          <pc:docMk/>
          <pc:sldMk cId="3517973280" sldId="270"/>
        </pc:sldMkLst>
        <pc:spChg chg="mod">
          <ac:chgData name="Monifah Sergeant" userId="f87d3cb4dd342aa1" providerId="LiveId" clId="{B5EAB677-7FCB-4C15-90D8-E05681CB1EAE}" dt="2021-02-28T18:37:35.558" v="1484"/>
          <ac:spMkLst>
            <pc:docMk/>
            <pc:sldMk cId="3517973280" sldId="270"/>
            <ac:spMk id="2" creationId="{2873BEC0-94F5-4226-A9E7-51B66045EF49}"/>
          </ac:spMkLst>
        </pc:spChg>
        <pc:spChg chg="del mod">
          <ac:chgData name="Monifah Sergeant" userId="f87d3cb4dd342aa1" providerId="LiveId" clId="{B5EAB677-7FCB-4C15-90D8-E05681CB1EAE}" dt="2021-02-28T17:39:54.940" v="41" actId="931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Monifah Sergeant" userId="f87d3cb4dd342aa1" providerId="LiveId" clId="{B5EAB677-7FCB-4C15-90D8-E05681CB1EAE}" dt="2021-02-28T17:40:03.414" v="46" actId="14100"/>
          <ac:picMkLst>
            <pc:docMk/>
            <pc:sldMk cId="3517973280" sldId="270"/>
            <ac:picMk id="4" creationId="{FB5AFE52-7295-4A3B-AE6F-4A9566B1DEEB}"/>
          </ac:picMkLst>
        </pc:picChg>
      </pc:sldChg>
      <pc:sldChg chg="modSp mod">
        <pc:chgData name="Monifah Sergeant" userId="f87d3cb4dd342aa1" providerId="LiveId" clId="{B5EAB677-7FCB-4C15-90D8-E05681CB1EAE}" dt="2021-02-28T17:45:20.743" v="509" actId="313"/>
        <pc:sldMkLst>
          <pc:docMk/>
          <pc:sldMk cId="2161130591" sldId="272"/>
        </pc:sldMkLst>
        <pc:spChg chg="mod">
          <ac:chgData name="Monifah Sergeant" userId="f87d3cb4dd342aa1" providerId="LiveId" clId="{B5EAB677-7FCB-4C15-90D8-E05681CB1EAE}" dt="2021-02-28T17:45:20.743" v="509" actId="313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Monifah Sergeant" userId="f87d3cb4dd342aa1" providerId="LiveId" clId="{B5EAB677-7FCB-4C15-90D8-E05681CB1EAE}" dt="2021-02-28T17:58:04.750" v="1130" actId="313"/>
        <pc:sldMkLst>
          <pc:docMk/>
          <pc:sldMk cId="647271476" sldId="273"/>
        </pc:sldMkLst>
        <pc:spChg chg="mod">
          <ac:chgData name="Monifah Sergeant" userId="f87d3cb4dd342aa1" providerId="LiveId" clId="{B5EAB677-7FCB-4C15-90D8-E05681CB1EAE}" dt="2021-02-28T17:58:04.750" v="1130" actId="313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Monifah Sergeant" userId="f87d3cb4dd342aa1" providerId="LiveId" clId="{B5EAB677-7FCB-4C15-90D8-E05681CB1EAE}" dt="2021-02-28T17:58:01.585" v="1129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Monifah Sergeant" userId="f87d3cb4dd342aa1" providerId="LiveId" clId="{B5EAB677-7FCB-4C15-90D8-E05681CB1EAE}" dt="2021-02-28T18:38:55.054" v="1552" actId="20577"/>
        <pc:sldMkLst>
          <pc:docMk/>
          <pc:sldMk cId="1630123617" sldId="274"/>
        </pc:sldMkLst>
        <pc:spChg chg="mod">
          <ac:chgData name="Monifah Sergeant" userId="f87d3cb4dd342aa1" providerId="LiveId" clId="{B5EAB677-7FCB-4C15-90D8-E05681CB1EAE}" dt="2021-02-28T18:38:55.054" v="1552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Monifah Sergeant" userId="f87d3cb4dd342aa1" providerId="LiveId" clId="{B5EAB677-7FCB-4C15-90D8-E05681CB1EAE}" dt="2021-02-28T18:35:50.880" v="1480" actId="14100"/>
        <pc:sldMkLst>
          <pc:docMk/>
          <pc:sldMk cId="3410008520" sldId="275"/>
        </pc:sldMkLst>
        <pc:spChg chg="del mod">
          <ac:chgData name="Monifah Sergeant" userId="f87d3cb4dd342aa1" providerId="LiveId" clId="{B5EAB677-7FCB-4C15-90D8-E05681CB1EAE}" dt="2021-02-28T18:34:49.733" v="1450" actId="931"/>
          <ac:spMkLst>
            <pc:docMk/>
            <pc:sldMk cId="3410008520" sldId="275"/>
            <ac:spMk id="5" creationId="{28684E62-A9F8-4E7A-AB01-78893062A1B4}"/>
          </ac:spMkLst>
        </pc:spChg>
        <pc:spChg chg="add del mod">
          <ac:chgData name="Monifah Sergeant" userId="f87d3cb4dd342aa1" providerId="LiveId" clId="{B5EAB677-7FCB-4C15-90D8-E05681CB1EAE}" dt="2021-02-28T18:35:41.663" v="1476" actId="931"/>
          <ac:spMkLst>
            <pc:docMk/>
            <pc:sldMk cId="3410008520" sldId="275"/>
            <ac:spMk id="8" creationId="{3E75D2FE-BD7A-450F-9992-914E4924CF3B}"/>
          </ac:spMkLst>
        </pc:spChg>
        <pc:picChg chg="add del mod">
          <ac:chgData name="Monifah Sergeant" userId="f87d3cb4dd342aa1" providerId="LiveId" clId="{B5EAB677-7FCB-4C15-90D8-E05681CB1EAE}" dt="2021-02-28T18:35:35.827" v="1475" actId="478"/>
          <ac:picMkLst>
            <pc:docMk/>
            <pc:sldMk cId="3410008520" sldId="275"/>
            <ac:picMk id="6" creationId="{BF355CA4-FD0E-4CC5-BACE-87AB4304530E}"/>
          </ac:picMkLst>
        </pc:picChg>
        <pc:picChg chg="add mod">
          <ac:chgData name="Monifah Sergeant" userId="f87d3cb4dd342aa1" providerId="LiveId" clId="{B5EAB677-7FCB-4C15-90D8-E05681CB1EAE}" dt="2021-02-28T18:35:50.880" v="1480" actId="14100"/>
          <ac:picMkLst>
            <pc:docMk/>
            <pc:sldMk cId="3410008520" sldId="275"/>
            <ac:picMk id="10" creationId="{6C45DBFD-A80D-4814-A707-D4B6FA6ED44E}"/>
          </ac:picMkLst>
        </pc:picChg>
      </pc:sldChg>
      <pc:sldChg chg="addSp delSp modSp mod">
        <pc:chgData name="Monifah Sergeant" userId="f87d3cb4dd342aa1" providerId="LiveId" clId="{B5EAB677-7FCB-4C15-90D8-E05681CB1EAE}" dt="2021-02-28T18:05:13.468" v="1327" actId="1076"/>
        <pc:sldMkLst>
          <pc:docMk/>
          <pc:sldMk cId="3078551498" sldId="276"/>
        </pc:sldMkLst>
        <pc:spChg chg="del mod">
          <ac:chgData name="Monifah Sergeant" userId="f87d3cb4dd342aa1" providerId="LiveId" clId="{B5EAB677-7FCB-4C15-90D8-E05681CB1EAE}" dt="2021-02-28T18:04:59.732" v="1320" actId="931"/>
          <ac:spMkLst>
            <pc:docMk/>
            <pc:sldMk cId="3078551498" sldId="276"/>
            <ac:spMk id="3" creationId="{902FD5C4-FE5F-46D2-ABC9-49FA4BB8442F}"/>
          </ac:spMkLst>
        </pc:spChg>
        <pc:picChg chg="add mod">
          <ac:chgData name="Monifah Sergeant" userId="f87d3cb4dd342aa1" providerId="LiveId" clId="{B5EAB677-7FCB-4C15-90D8-E05681CB1EAE}" dt="2021-02-28T18:05:13.468" v="1327" actId="1076"/>
          <ac:picMkLst>
            <pc:docMk/>
            <pc:sldMk cId="3078551498" sldId="276"/>
            <ac:picMk id="5" creationId="{96AF9496-6D79-4EFC-9FC3-9D6C6C40586D}"/>
          </ac:picMkLst>
        </pc:picChg>
      </pc:sldChg>
      <pc:sldChg chg="addSp delSp modSp mod">
        <pc:chgData name="Monifah Sergeant" userId="f87d3cb4dd342aa1" providerId="LiveId" clId="{B5EAB677-7FCB-4C15-90D8-E05681CB1EAE}" dt="2021-02-28T18:06:43.554" v="1347" actId="14100"/>
        <pc:sldMkLst>
          <pc:docMk/>
          <pc:sldMk cId="1817399028" sldId="277"/>
        </pc:sldMkLst>
        <pc:spChg chg="del mod">
          <ac:chgData name="Monifah Sergeant" userId="f87d3cb4dd342aa1" providerId="LiveId" clId="{B5EAB677-7FCB-4C15-90D8-E05681CB1EAE}" dt="2021-02-28T18:05:33.112" v="1329" actId="931"/>
          <ac:spMkLst>
            <pc:docMk/>
            <pc:sldMk cId="1817399028" sldId="277"/>
            <ac:spMk id="3" creationId="{902FD5C4-FE5F-46D2-ABC9-49FA4BB8442F}"/>
          </ac:spMkLst>
        </pc:spChg>
        <pc:spChg chg="add del mod">
          <ac:chgData name="Monifah Sergeant" userId="f87d3cb4dd342aa1" providerId="LiveId" clId="{B5EAB677-7FCB-4C15-90D8-E05681CB1EAE}" dt="2021-02-28T18:06:33.942" v="1339" actId="931"/>
          <ac:spMkLst>
            <pc:docMk/>
            <pc:sldMk cId="1817399028" sldId="277"/>
            <ac:spMk id="7" creationId="{B6F7827D-B2A6-4763-B744-22A53ED53DEC}"/>
          </ac:spMkLst>
        </pc:spChg>
        <pc:picChg chg="add del mod">
          <ac:chgData name="Monifah Sergeant" userId="f87d3cb4dd342aa1" providerId="LiveId" clId="{B5EAB677-7FCB-4C15-90D8-E05681CB1EAE}" dt="2021-02-28T18:06:25.611" v="1338" actId="478"/>
          <ac:picMkLst>
            <pc:docMk/>
            <pc:sldMk cId="1817399028" sldId="277"/>
            <ac:picMk id="5" creationId="{5AB8B7BD-2C1A-4614-B9C5-5D781C20C8C6}"/>
          </ac:picMkLst>
        </pc:picChg>
        <pc:picChg chg="add mod">
          <ac:chgData name="Monifah Sergeant" userId="f87d3cb4dd342aa1" providerId="LiveId" clId="{B5EAB677-7FCB-4C15-90D8-E05681CB1EAE}" dt="2021-02-28T18:06:43.554" v="1347" actId="14100"/>
          <ac:picMkLst>
            <pc:docMk/>
            <pc:sldMk cId="1817399028" sldId="277"/>
            <ac:picMk id="9" creationId="{9AD01E5C-4A24-4866-B9DE-03B486728AA2}"/>
          </ac:picMkLst>
        </pc:picChg>
      </pc:sldChg>
      <pc:sldChg chg="addSp delSp modSp new mod">
        <pc:chgData name="Monifah Sergeant" userId="f87d3cb4dd342aa1" providerId="LiveId" clId="{B5EAB677-7FCB-4C15-90D8-E05681CB1EAE}" dt="2021-02-28T18:35:29.416" v="1474" actId="962"/>
        <pc:sldMkLst>
          <pc:docMk/>
          <pc:sldMk cId="3695678730" sldId="281"/>
        </pc:sldMkLst>
        <pc:spChg chg="mod">
          <ac:chgData name="Monifah Sergeant" userId="f87d3cb4dd342aa1" providerId="LiveId" clId="{B5EAB677-7FCB-4C15-90D8-E05681CB1EAE}" dt="2021-02-28T18:35:21.054" v="1471" actId="20577"/>
          <ac:spMkLst>
            <pc:docMk/>
            <pc:sldMk cId="3695678730" sldId="281"/>
            <ac:spMk id="2" creationId="{B735E16B-6D94-494D-967C-A55FD0F11359}"/>
          </ac:spMkLst>
        </pc:spChg>
        <pc:spChg chg="del">
          <ac:chgData name="Monifah Sergeant" userId="f87d3cb4dd342aa1" providerId="LiveId" clId="{B5EAB677-7FCB-4C15-90D8-E05681CB1EAE}" dt="2021-02-28T18:35:28.810" v="1472" actId="931"/>
          <ac:spMkLst>
            <pc:docMk/>
            <pc:sldMk cId="3695678730" sldId="281"/>
            <ac:spMk id="3" creationId="{E8E408FF-079E-4D1A-BBA1-989A332A02BD}"/>
          </ac:spMkLst>
        </pc:spChg>
        <pc:picChg chg="add mod">
          <ac:chgData name="Monifah Sergeant" userId="f87d3cb4dd342aa1" providerId="LiveId" clId="{B5EAB677-7FCB-4C15-90D8-E05681CB1EAE}" dt="2021-02-28T18:35:29.416" v="1474" actId="962"/>
          <ac:picMkLst>
            <pc:docMk/>
            <pc:sldMk cId="3695678730" sldId="281"/>
            <ac:picMk id="5" creationId="{4157C9DB-6A7D-4FA5-AA38-A407A3039E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593837"/>
            <a:ext cx="5180160" cy="207744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 &amp; Their Future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Monifah Sergeant</a:t>
            </a:r>
          </a:p>
          <a:p>
            <a:pPr marL="0" indent="0" algn="ctr">
              <a:buNone/>
            </a:pPr>
            <a:r>
              <a:rPr lang="en-US" b="1"/>
              <a:t>February 2021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</a:t>
            </a:r>
          </a:p>
          <a:p>
            <a:r>
              <a:rPr lang="en-US" dirty="0"/>
              <a:t>Microsoft SQL &amp; Postgre SQL are among the top three popular databases in the current year</a:t>
            </a:r>
          </a:p>
          <a:p>
            <a:r>
              <a:rPr lang="en-US" dirty="0"/>
              <a:t>Elasticsearch is a new desired database in next year</a:t>
            </a:r>
          </a:p>
          <a:p>
            <a:r>
              <a:rPr lang="en-US" dirty="0"/>
              <a:t>By next, Postgre SQL &amp; MongoDB are among the top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Open-source databases are still preferred among companies</a:t>
            </a:r>
          </a:p>
          <a:p>
            <a:r>
              <a:rPr lang="en-US" dirty="0"/>
              <a:t>NoSQL databases will have an impact towards storing non-relational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https://dataplatform.cloud.ibm.com/dashboards/02efba77-a4c8-4e5d-8431-d797f8523a2b/view/0017dc3f1a8a31ce12ddcce407ca7e022965215ab2bb8502d3d77b490a607297a83d15c7c82a1d0cd3420c60f2ba1b5cc0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E00F1F-1D42-471E-B574-7B84D98C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9" y="1306286"/>
            <a:ext cx="11051721" cy="50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6E5E28-6B3E-41E4-B0E2-1EA761C2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5" y="1387928"/>
            <a:ext cx="11393527" cy="49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FB5AFE52-7295-4A3B-AE6F-4A9566B1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572"/>
            <a:ext cx="10118271" cy="4572454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Trends &amp; the future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Female status in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and Reskilling workers with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Concerns about the technology gap among developing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and Education discrimination among employment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is changing faster and faster</a:t>
            </a:r>
          </a:p>
          <a:p>
            <a:r>
              <a:rPr lang="en-US" dirty="0"/>
              <a:t>The gender gap in technology jobs is an issue</a:t>
            </a:r>
          </a:p>
          <a:p>
            <a:r>
              <a:rPr lang="en-US" dirty="0"/>
              <a:t>Concentration is indeed in several countries and their links to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more open-minded and adaptable to the changings occurring in technology </a:t>
            </a:r>
          </a:p>
          <a:p>
            <a:r>
              <a:rPr lang="en-US" dirty="0"/>
              <a:t>Technology needs to be introduced and focused more towards lagging countries who are behind in advancements</a:t>
            </a:r>
          </a:p>
          <a:p>
            <a:r>
              <a:rPr lang="en-US" dirty="0"/>
              <a:t>The impact of job hiring among genders and/or by age and education is a huge divider in the technology world.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</a:t>
            </a:r>
          </a:p>
          <a:p>
            <a:r>
              <a:rPr lang="en-US" dirty="0"/>
              <a:t>Programming Languages &amp; Databases</a:t>
            </a:r>
          </a:p>
          <a:p>
            <a:r>
              <a:rPr lang="en-US" dirty="0"/>
              <a:t>Demographics overview in Technology</a:t>
            </a:r>
          </a:p>
          <a:p>
            <a:r>
              <a:rPr lang="en-US" dirty="0"/>
              <a:t>Future Actions needed to bridge the gap between genders in technology.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6C45DBFD-A80D-4814-A707-D4B6FA6ED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7507" y="1792465"/>
            <a:ext cx="7595126" cy="3979685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E16B-6D94-494D-967C-A55FD0F1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cont.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157C9DB-6A7D-4FA5-AA38-A407A303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31" y="1690688"/>
            <a:ext cx="8915537" cy="4351337"/>
          </a:xfrm>
        </p:spPr>
      </p:pic>
    </p:spTree>
    <p:extLst>
      <p:ext uri="{BB962C8B-B14F-4D97-AF65-F5344CB8AC3E}">
        <p14:creationId xmlns:p14="http://schemas.microsoft.com/office/powerpoint/2010/main" val="36956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AF9496-6D79-4EFC-9FC3-9D6C6C4058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913" y="1473077"/>
            <a:ext cx="9592373" cy="473994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9AD01E5C-4A24-4866-B9DE-03B486728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3193" y="1445079"/>
            <a:ext cx="10458132" cy="4743761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Programming Languages &amp; Databases</a:t>
            </a:r>
          </a:p>
          <a:p>
            <a:pPr lvl="1"/>
            <a:r>
              <a:rPr lang="en-US" sz="1800" dirty="0"/>
              <a:t>Trends in technology over the year</a:t>
            </a:r>
          </a:p>
          <a:p>
            <a:pPr lvl="1"/>
            <a:r>
              <a:rPr lang="en-US" sz="1800" dirty="0"/>
              <a:t>Future expectations </a:t>
            </a:r>
          </a:p>
          <a:p>
            <a:r>
              <a:rPr lang="en-US" sz="2200" dirty="0"/>
              <a:t>Demographic Findings</a:t>
            </a:r>
            <a:endParaRPr lang="en-US" sz="1800" dirty="0"/>
          </a:p>
          <a:p>
            <a:r>
              <a:rPr lang="en-US" sz="2200" dirty="0"/>
              <a:t>Technology affects on Countries</a:t>
            </a:r>
          </a:p>
          <a:p>
            <a:r>
              <a:rPr lang="en-US" sz="2200" dirty="0"/>
              <a:t>Gender in relation to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Purpose of this presentation is to analyze the trends in software development, and identify future skill requirements</a:t>
            </a:r>
          </a:p>
          <a:p>
            <a:r>
              <a:rPr lang="en-US" sz="2200" dirty="0"/>
              <a:t>Key objectives to address:</a:t>
            </a:r>
          </a:p>
          <a:p>
            <a:pPr lvl="1"/>
            <a:r>
              <a:rPr lang="en-US" sz="1800" dirty="0"/>
              <a:t>What are the top programming languages in demand?</a:t>
            </a:r>
          </a:p>
          <a:p>
            <a:pPr lvl="1"/>
            <a:r>
              <a:rPr lang="en-US" sz="1800" dirty="0"/>
              <a:t>What are the top database skills in demand?</a:t>
            </a:r>
          </a:p>
          <a:p>
            <a:pPr lvl="1"/>
            <a:r>
              <a:rPr lang="en-US" sz="1800" dirty="0"/>
              <a:t>What are the popular IDEs?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Sources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Visualizations</a:t>
            </a:r>
          </a:p>
          <a:p>
            <a:pPr lvl="1"/>
            <a:r>
              <a:rPr lang="en-US" sz="18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72B3-72F2-4FED-A8DE-C6B3A07D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are based on the following table:</a:t>
            </a:r>
          </a:p>
        </p:txBody>
      </p:sp>
      <p:pic>
        <p:nvPicPr>
          <p:cNvPr id="5" name="Content Placeholder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677858E4-01AB-4ABD-B2E8-0EAFBADF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51" y="1849822"/>
            <a:ext cx="11311176" cy="3768044"/>
          </a:xfrm>
        </p:spPr>
      </p:pic>
    </p:spTree>
    <p:extLst>
      <p:ext uri="{BB962C8B-B14F-4D97-AF65-F5344CB8AC3E}">
        <p14:creationId xmlns:p14="http://schemas.microsoft.com/office/powerpoint/2010/main" val="31898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5F58C24-DDD6-426A-A6CB-D0AB641B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1" y="2327564"/>
            <a:ext cx="5476618" cy="3248643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D00457F8-32A4-42DB-B647-4D360A59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327564"/>
            <a:ext cx="5455963" cy="31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 &amp; SQL are the top 3 languages this year</a:t>
            </a:r>
          </a:p>
          <a:p>
            <a:r>
              <a:rPr lang="en-US" dirty="0"/>
              <a:t>Python &amp; TypeScript became popular the following year</a:t>
            </a:r>
          </a:p>
          <a:p>
            <a:r>
              <a:rPr lang="en-US" dirty="0"/>
              <a:t>PowerShell fazed out slightly the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is still in high demand</a:t>
            </a:r>
          </a:p>
          <a:p>
            <a:r>
              <a:rPr lang="en-US" dirty="0"/>
              <a:t>Major Data Companies are still requiring the use of SQL</a:t>
            </a:r>
          </a:p>
          <a:p>
            <a:r>
              <a:rPr lang="en-US" dirty="0"/>
              <a:t>Python is the better choice when it comes to the demand of ML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BC2597F-B465-4DFC-B7D5-CB013122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6" y="2327564"/>
            <a:ext cx="5524923" cy="342676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901F6ED-77DD-45AD-B5B9-6830ABAF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19" y="2538879"/>
            <a:ext cx="5818299" cy="34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155be751-a274-42e8-93fb-f39d3b9bccc8"/>
    <ds:schemaRef ds:uri="http://schemas.microsoft.com/office/2006/metadata/properties"/>
    <ds:schemaRef ds:uri="f80a141d-92ca-4d3d-9308-f7e7b1d44ce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451</Words>
  <Application>Microsoft Office PowerPoint</Application>
  <PresentationFormat>Widescreen</PresentationFormat>
  <Paragraphs>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Their Future  </vt:lpstr>
      <vt:lpstr>OUTLINE</vt:lpstr>
      <vt:lpstr>EXECUTIVE SUMMARY</vt:lpstr>
      <vt:lpstr>INTRODUCTION</vt:lpstr>
      <vt:lpstr>METHODOLOGY</vt:lpstr>
      <vt:lpstr>Results are based on the following table: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Appendix cont.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Monifah Sergeant</cp:lastModifiedBy>
  <cp:revision>25</cp:revision>
  <dcterms:created xsi:type="dcterms:W3CDTF">2020-10-28T18:29:43Z</dcterms:created>
  <dcterms:modified xsi:type="dcterms:W3CDTF">2021-02-28T18:52:03Z</dcterms:modified>
</cp:coreProperties>
</file>