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9E68FFB0-9DEF-488D-A9F9-3F7F910F3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Monil Shah</cp:lastModifiedBy>
  <cp:revision>1</cp:revision>
  <dcterms:created xsi:type="dcterms:W3CDTF">2023-08-10T03:34:40Z</dcterms:created>
  <dcterms:modified xsi:type="dcterms:W3CDTF">2023-08-31T00:20:26Z</dcterms:modified>
</cp:coreProperties>
</file>