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AFBF3E-DFAA-4BB5-BE82-964A67A29B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Data Analytics Tableau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820C56-86F0-4317-A689-F0D4C79E2F2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7/19/2023 2:30:49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84ED6636-C7FB-4349-8322-F77DD9D7D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2023-07-19T18:30:49Z</dcterms:created>
  <dcterms:modified xsi:type="dcterms:W3CDTF">2023-07-19T18:30:49Z</dcterms:modified>
</cp:coreProperties>
</file>