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8"/>
  </p:notesMasterIdLst>
  <p:sldIdLst>
    <p:sldId id="293" r:id="rId2"/>
    <p:sldId id="294" r:id="rId3"/>
    <p:sldId id="295" r:id="rId4"/>
    <p:sldId id="298" r:id="rId5"/>
    <p:sldId id="296" r:id="rId6"/>
    <p:sldId id="297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CE4908-0C5E-4D06-AE29-C8DE2A069244}" type="datetimeFigureOut">
              <a:rPr lang="ar-SA" smtClean="0"/>
              <a:t>05/24/1446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E11B06F-30E4-4F55-88C9-80C2CC5DBA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17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3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E-COMMERCE FUNCTIONALITY OVERVIEW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A56F-7634-B0ED-724E-5C418FFB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D"/>
              <a:t>E-COMMERCE FUNCTIONALITY OVERVIEW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CDF5-4FFD-4841-0032-F75BA9390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/>
              <a:t>Presentation by Your Name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51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B587D5F-A069-5FCA-1C9D-72CE6714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Wishlist Features</a:t>
            </a:r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2912DB2-5626-7011-5B89-E765CD57D9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E-COMMERCE FUNCTIONALITY</a:t>
            </a:r>
            <a:endParaRPr lang="en-ID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0951816-6EA9-5E1A-9D63-C89E6A375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ID"/>
              <a:t>13</a:t>
            </a:r>
            <a:endParaRPr lang="en-ID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A2A40D4-CBF3-9F30-FB26-2FC7CD7BC9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The Wishlist lets users save products for later purchase, enhancing their shopping experience.</a:t>
            </a:r>
            <a:endParaRPr lang="ar-SA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56B2FDFC-6CFB-BA88-E174-6358F6C360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Wishlist Functions</a:t>
            </a:r>
            <a:endParaRPr lang="ar-SA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AD4FD9E7-53A7-4652-767A-E5584020DB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00" y="1269000"/>
            <a:ext cx="22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F8F1E0-8DB3-A214-25ED-7A0C4FCE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 Actions</a:t>
            </a:r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4218F4F-FC77-3FEA-A31B-150671571D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E-COMMERCE OVERVIEW</a:t>
            </a:r>
            <a:endParaRPr lang="en-ID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EBA3705-73C7-0902-68D6-E5702F8FC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ID"/>
              <a:t>14</a:t>
            </a:r>
            <a:endParaRPr lang="en-ID" dirty="0"/>
          </a:p>
        </p:txBody>
      </p:sp>
      <p:pic>
        <p:nvPicPr>
          <p:cNvPr id="12" name="عنصر نائب للصورة 11">
            <a:extLst>
              <a:ext uri="{FF2B5EF4-FFF2-40B4-BE49-F238E27FC236}">
                <a16:creationId xmlns:a16="http://schemas.microsoft.com/office/drawing/2014/main" id="{C265318F-F45C-56F9-F3F5-B266647E5F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692" b="16692"/>
          <a:stretch>
            <a:fillRect/>
          </a:stretch>
        </p:blipFill>
        <p:spPr/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AECDC194-B503-C366-E6B2-43B0ABEC8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Users can add items to their Cart for later purchase and remove unwanted items.</a:t>
            </a:r>
            <a:endParaRPr lang="ar-SA"/>
          </a:p>
        </p:txBody>
      </p:sp>
      <p:sp>
        <p:nvSpPr>
          <p:cNvPr id="8" name="عنصر نائب للنص 7">
            <a:extLst>
              <a:ext uri="{FF2B5EF4-FFF2-40B4-BE49-F238E27FC236}">
                <a16:creationId xmlns:a16="http://schemas.microsoft.com/office/drawing/2014/main" id="{12B0775B-8AEB-6AD0-0CE2-AD39959462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Users can buy all items in their Cart at once, simplifying checkout and reducing cart abandonment.</a:t>
            </a:r>
            <a:endParaRPr lang="ar-SA"/>
          </a:p>
        </p:txBody>
      </p:sp>
      <p:sp>
        <p:nvSpPr>
          <p:cNvPr id="9" name="عنصر نائب للنص 8">
            <a:extLst>
              <a:ext uri="{FF2B5EF4-FFF2-40B4-BE49-F238E27FC236}">
                <a16:creationId xmlns:a16="http://schemas.microsoft.com/office/drawing/2014/main" id="{5BE355BF-4CED-469B-E7DC-1A7191F18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Managing Your Cart</a:t>
            </a:r>
            <a:endParaRPr lang="ar-SA"/>
          </a:p>
        </p:txBody>
      </p:sp>
      <p:sp>
        <p:nvSpPr>
          <p:cNvPr id="10" name="عنصر نائب للنص 9">
            <a:extLst>
              <a:ext uri="{FF2B5EF4-FFF2-40B4-BE49-F238E27FC236}">
                <a16:creationId xmlns:a16="http://schemas.microsoft.com/office/drawing/2014/main" id="{3C54270E-2BBF-A68E-7D77-0E415BFCC6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Completing Purchases</a:t>
            </a:r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B8B59141-9E9A-1715-FBE9-4D36594FA7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1534429"/>
            <a:ext cx="2850528" cy="28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1054608" y="2859024"/>
          <a:ext cx="10363200" cy="3816096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SORTING CRITERIA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IMPORTANCE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Category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Sort items by product category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Helps users find specific items faster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Price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Sort items based on price range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Assists users in finding products within budget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Alphabetical sorting of product names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Makes product identification easier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Min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Minimum price filter for products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Ensures all displayed products meet budget constraints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Max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Maximum price filter for products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Helps target higher-end products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Is Available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Shows only in-stock items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Improves user experience by avoiding out-of-stock products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Sorting Options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the available sorting options that enhance product search and navigation.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4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7765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F01661-BC64-92C9-0CFA-C16C3B9C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History Insights</a:t>
            </a:r>
            <a:endParaRPr lang="ar-SA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F06DFE09-EA3A-D1C9-DFB7-6201F6AB37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E-COMMERCE OVERVIEW</a:t>
            </a:r>
            <a:endParaRPr lang="en-ID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1AE9C35-300B-6783-A9FD-12AA2FDEB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ID"/>
              <a:t>16</a:t>
            </a:r>
            <a:endParaRPr lang="en-ID" dirty="0"/>
          </a:p>
        </p:txBody>
      </p:sp>
      <p:pic>
        <p:nvPicPr>
          <p:cNvPr id="8" name="عنصر نائب للصورة 7">
            <a:extLst>
              <a:ext uri="{FF2B5EF4-FFF2-40B4-BE49-F238E27FC236}">
                <a16:creationId xmlns:a16="http://schemas.microsoft.com/office/drawing/2014/main" id="{EFF1FC7A-66F7-C415-38CF-94298A20F4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8793" b="18793"/>
          <a:stretch>
            <a:fillRect/>
          </a:stretch>
        </p:blipFill>
        <p:spPr/>
      </p:pic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E8E16DD7-2355-B9EA-E3BE-A18EC9500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Users can access purchase history easily for returns and customer inquiries. Insights can guide future purchases.</a:t>
            </a:r>
            <a:endParaRPr lang="ar-SA" dirty="0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A7BC1702-B673-FB21-47CD-84C973A9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Accessing Purchases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38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B6F2E5A-42FF-397A-6EBC-6A1DAB7B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Recommendations</a:t>
            </a:r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53ADA0E-BC00-22A9-9571-3970C51D3C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E-COMMERCE FUNCTIONALITY</a:t>
            </a:r>
            <a:endParaRPr lang="en-ID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E8E11CA-0E46-D987-66E7-A6218BE48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ID"/>
              <a:t>17</a:t>
            </a:r>
            <a:endParaRPr lang="en-ID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E3DCB07-21A8-37C5-D1B6-D861397AD3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Recommendations stem from past purchases, tailoring suggestions to user preferences.</a:t>
            </a:r>
            <a:endParaRPr lang="ar-SA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15755780-3AC8-C671-D326-1AD6BE2EF0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Algorithms analyze data to enhance product relevance and satisfaction.</a:t>
            </a:r>
            <a:endParaRPr lang="ar-SA"/>
          </a:p>
        </p:txBody>
      </p:sp>
      <p:sp>
        <p:nvSpPr>
          <p:cNvPr id="8" name="عنصر نائب للنص 7">
            <a:extLst>
              <a:ext uri="{FF2B5EF4-FFF2-40B4-BE49-F238E27FC236}">
                <a16:creationId xmlns:a16="http://schemas.microsoft.com/office/drawing/2014/main" id="{6C8CA19C-B7C1-EFFC-F474-30C1DB904A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Effective recommendations boost sales as users tend to buy suggested items.</a:t>
            </a:r>
            <a:endParaRPr lang="ar-SA"/>
          </a:p>
        </p:txBody>
      </p:sp>
      <p:sp>
        <p:nvSpPr>
          <p:cNvPr id="9" name="عنصر نائب للنص 8">
            <a:extLst>
              <a:ext uri="{FF2B5EF4-FFF2-40B4-BE49-F238E27FC236}">
                <a16:creationId xmlns:a16="http://schemas.microsoft.com/office/drawing/2014/main" id="{9C225310-940E-D268-5D15-C143F78818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Based on Purchase History</a:t>
            </a:r>
            <a:endParaRPr lang="ar-SA" dirty="0"/>
          </a:p>
        </p:txBody>
      </p:sp>
      <p:sp>
        <p:nvSpPr>
          <p:cNvPr id="10" name="عنصر نائب للنص 9">
            <a:extLst>
              <a:ext uri="{FF2B5EF4-FFF2-40B4-BE49-F238E27FC236}">
                <a16:creationId xmlns:a16="http://schemas.microsoft.com/office/drawing/2014/main" id="{7767AFF8-900C-5360-9382-8368AE4353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Use of Algorithms</a:t>
            </a:r>
            <a:endParaRPr lang="ar-SA"/>
          </a:p>
        </p:txBody>
      </p:sp>
      <p:sp>
        <p:nvSpPr>
          <p:cNvPr id="11" name="عنصر نائب للنص 10">
            <a:extLst>
              <a:ext uri="{FF2B5EF4-FFF2-40B4-BE49-F238E27FC236}">
                <a16:creationId xmlns:a16="http://schemas.microsoft.com/office/drawing/2014/main" id="{DA044414-3724-85A4-1BB7-99A5DE1895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Encouraging Sales</a:t>
            </a:r>
            <a:endParaRPr lang="ar-SA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AA74DB57-2B93-A90A-1B0F-49810EC10A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06383" y="1297409"/>
            <a:ext cx="3168651" cy="33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5954"/>
      </p:ext>
    </p:extLst>
  </p:cSld>
  <p:clrMapOvr>
    <a:masterClrMapping/>
  </p:clrMapOvr>
</p:sld>
</file>

<file path=ppt/theme/theme1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DD63CD9-574A-4CB7-9E42-B5CDC9CAEBAB}">
  <we:reference id="wa200005566" version="3.0.0.2" store="ar-SA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</Words>
  <Application>Microsoft Office PowerPoint</Application>
  <PresentationFormat>شاشة عريضة</PresentationFormat>
  <Paragraphs>54</Paragraphs>
  <Slides>6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3" baseType="lpstr">
      <vt:lpstr>Arial</vt:lpstr>
      <vt:lpstr>Calibri</vt:lpstr>
      <vt:lpstr>Montserrat</vt:lpstr>
      <vt:lpstr>Montserrat Bold</vt:lpstr>
      <vt:lpstr>Montserrat ExtraBold</vt:lpstr>
      <vt:lpstr>Open Sans</vt:lpstr>
      <vt:lpstr>Ash</vt:lpstr>
      <vt:lpstr>E-COMMERCE FUNCTIONALITY OVERVIEW</vt:lpstr>
      <vt:lpstr>Wishlist Features</vt:lpstr>
      <vt:lpstr>Cart Actions</vt:lpstr>
      <vt:lpstr>عرض تقديمي في PowerPoint</vt:lpstr>
      <vt:lpstr>Purchase History Insights</vt:lpstr>
      <vt:lpstr>Product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Msharil Albeeshi</dc:creator>
  <cp:lastModifiedBy>Msharil Albeeshi</cp:lastModifiedBy>
  <cp:revision>1</cp:revision>
  <dcterms:created xsi:type="dcterms:W3CDTF">2024-11-25T19:32:56Z</dcterms:created>
  <dcterms:modified xsi:type="dcterms:W3CDTF">2024-11-25T19:51:59Z</dcterms:modified>
</cp:coreProperties>
</file>